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МЫ МОЖЕМ БОЛЬШЕ!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Кулинарный проект для детей с особенностями развития, для детей из многодетных , малоимущих семей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Поменять представление о детях с ОВЗ и их месте в обществе</a:t>
            </a:r>
          </a:p>
          <a:p>
            <a:r>
              <a:rPr lang="ru-RU" dirty="0" smtClean="0"/>
              <a:t>- Раскрыть творческий потенциал   детей и их родителей</a:t>
            </a:r>
          </a:p>
          <a:p>
            <a:r>
              <a:rPr lang="ru-RU" dirty="0" smtClean="0"/>
              <a:t>- Развивать общительность и коммуникативные качества детей</a:t>
            </a:r>
          </a:p>
          <a:p>
            <a:r>
              <a:rPr lang="ru-RU" dirty="0" smtClean="0"/>
              <a:t>-Создание комфортной среды для занятий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-Социализация и адаптация детей с ОВЗ здоровья, с помощью вовлечения их в кулинарную и поварскую деятельность.</a:t>
            </a:r>
          </a:p>
          <a:p>
            <a:r>
              <a:rPr lang="ru-RU" dirty="0" smtClean="0"/>
              <a:t>Профессия повара требует внимания , развитие памяти, развитие вкусовых знаний.</a:t>
            </a:r>
          </a:p>
          <a:p>
            <a:r>
              <a:rPr lang="ru-RU" dirty="0" smtClean="0"/>
              <a:t>Возможность общения родителей особенных детей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Специфика занятий на мастер классах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- Деятельность обучающихся ориентирована на создание ситуации успеха</a:t>
            </a:r>
          </a:p>
          <a:p>
            <a:r>
              <a:rPr lang="ru-RU" dirty="0" smtClean="0"/>
              <a:t>Конечно, обучение таких детей затруднено тем, что они воспринимают окружающий мир немного враждебно. Многие понимают что они не такие как их сверстники и замыкаются. </a:t>
            </a:r>
          </a:p>
          <a:p>
            <a:r>
              <a:rPr lang="ru-RU" dirty="0" smtClean="0"/>
              <a:t>Поэтому мы проводим мастер классы </a:t>
            </a:r>
            <a:r>
              <a:rPr lang="ru-RU" dirty="0" err="1" smtClean="0"/>
              <a:t>вмест</a:t>
            </a:r>
            <a:r>
              <a:rPr lang="ru-RU" dirty="0" smtClean="0"/>
              <a:t> со здоровыми детьми где все общаются только по имени . Важно хвалить детей, поощрять ребенка в целях повышения его самооценки.</a:t>
            </a:r>
          </a:p>
          <a:p>
            <a:r>
              <a:rPr lang="ru-RU" dirty="0" smtClean="0"/>
              <a:t>При работе на наших мастер классах мы пытаемся использовать игровую деятельность (дети учатся общаться друг с другом)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Роль родителей на мастер классах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Активность родителей и их вовлеченность в процесс ,является залогом эффективности и 50% успеха.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200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МЫ МОЖЕМ БОЛЬШЕ!</vt:lpstr>
      <vt:lpstr>ЗАДАЧИ</vt:lpstr>
      <vt:lpstr>Цель проекта</vt:lpstr>
      <vt:lpstr>Специфика занятий на мастер классах</vt:lpstr>
      <vt:lpstr>Роль родителей на мастер классах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Галина</dc:creator>
  <cp:lastModifiedBy>Галина</cp:lastModifiedBy>
  <cp:revision>6</cp:revision>
  <dcterms:created xsi:type="dcterms:W3CDTF">2019-06-17T17:02:53Z</dcterms:created>
  <dcterms:modified xsi:type="dcterms:W3CDTF">2019-06-17T17:56:18Z</dcterms:modified>
</cp:coreProperties>
</file>