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3" r:id="rId4"/>
    <p:sldId id="271" r:id="rId5"/>
    <p:sldId id="272" r:id="rId6"/>
    <p:sldId id="262" r:id="rId7"/>
    <p:sldId id="263" r:id="rId8"/>
    <p:sldId id="258" r:id="rId9"/>
    <p:sldId id="266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7" autoAdjust="0"/>
  </p:normalViewPr>
  <p:slideViewPr>
    <p:cSldViewPr>
      <p:cViewPr>
        <p:scale>
          <a:sx n="77" d="100"/>
          <a:sy n="77" d="100"/>
        </p:scale>
        <p:origin x="-117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B0B-2C1C-47B8-8FF5-DCBD4B00648B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760BF9-E9A4-4D1E-B1A2-6C293F0B7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B0B-2C1C-47B8-8FF5-DCBD4B00648B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BF9-E9A4-4D1E-B1A2-6C293F0B7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B0B-2C1C-47B8-8FF5-DCBD4B00648B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BF9-E9A4-4D1E-B1A2-6C293F0B7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B0B-2C1C-47B8-8FF5-DCBD4B00648B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760BF9-E9A4-4D1E-B1A2-6C293F0B7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B0B-2C1C-47B8-8FF5-DCBD4B00648B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BF9-E9A4-4D1E-B1A2-6C293F0B79A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B0B-2C1C-47B8-8FF5-DCBD4B00648B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BF9-E9A4-4D1E-B1A2-6C293F0B7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B0B-2C1C-47B8-8FF5-DCBD4B00648B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760BF9-E9A4-4D1E-B1A2-6C293F0B79A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B0B-2C1C-47B8-8FF5-DCBD4B00648B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BF9-E9A4-4D1E-B1A2-6C293F0B7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B0B-2C1C-47B8-8FF5-DCBD4B00648B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BF9-E9A4-4D1E-B1A2-6C293F0B7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B0B-2C1C-47B8-8FF5-DCBD4B00648B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BF9-E9A4-4D1E-B1A2-6C293F0B79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3B0B-2C1C-47B8-8FF5-DCBD4B00648B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60BF9-E9A4-4D1E-B1A2-6C293F0B79A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AB3B0B-2C1C-47B8-8FF5-DCBD4B00648B}" type="datetimeFigureOut">
              <a:rPr lang="ru-RU" smtClean="0"/>
              <a:t>15.06.2019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760BF9-E9A4-4D1E-B1A2-6C293F0B79A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gukligkvn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k.com/molgukovo" TargetMode="External"/><Relationship Id="rId4" Type="http://schemas.openxmlformats.org/officeDocument/2006/relationships/hyperlink" Target="https://vk.com/blackandwhitekv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992888" cy="467558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конкурс «</a:t>
            </a:r>
            <a:r>
              <a:rPr lang="ru-RU" b="1" dirty="0" err="1" smtClean="0"/>
              <a:t>ДоБровоЛец</a:t>
            </a:r>
            <a:r>
              <a:rPr lang="ru-RU" b="1" dirty="0" smtClean="0"/>
              <a:t> </a:t>
            </a:r>
            <a:r>
              <a:rPr lang="ru-RU" b="1" dirty="0" err="1" smtClean="0"/>
              <a:t>РоССИИ</a:t>
            </a:r>
            <a:r>
              <a:rPr lang="ru-RU" b="1" dirty="0" smtClean="0"/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553200" cy="230425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4000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начинаем КВН</a:t>
            </a:r>
            <a:r>
              <a:rPr lang="ru-RU" sz="40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Анатольевич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>г. </a:t>
            </a:r>
            <a:r>
              <a:rPr lang="ru-RU" dirty="0" smtClean="0"/>
              <a:t>Гуково </a:t>
            </a:r>
            <a:r>
              <a:rPr lang="ru-RU" dirty="0" smtClean="0"/>
              <a:t>Р</a:t>
            </a:r>
            <a:r>
              <a:rPr lang="ru-RU" dirty="0" smtClean="0"/>
              <a:t>остовская область</a:t>
            </a:r>
            <a:endParaRPr lang="ru-RU" dirty="0" smtClean="0"/>
          </a:p>
          <a:p>
            <a:pPr algn="ctr"/>
            <a:r>
              <a:rPr lang="ru-RU" dirty="0" smtClean="0"/>
              <a:t>2019 </a:t>
            </a:r>
            <a:r>
              <a:rPr lang="ru-RU" dirty="0" smtClean="0"/>
              <a:t>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0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85"/>
    </mc:Choice>
    <mc:Fallback xmlns="">
      <p:transition spd="slow" advTm="1578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esktop\Безымянный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08"/>
          <a:stretch/>
        </p:blipFill>
        <p:spPr bwMode="auto">
          <a:xfrm>
            <a:off x="0" y="0"/>
            <a:ext cx="56593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24128" y="457200"/>
            <a:ext cx="326747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Наши контакты: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659394" y="1554162"/>
            <a:ext cx="333220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vk.com/gukligkvn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vk.com/blackandwhitekvn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vk.com/molgukovo</a:t>
            </a:r>
            <a:endParaRPr lang="ru-RU" dirty="0" smtClean="0"/>
          </a:p>
          <a:p>
            <a:r>
              <a:rPr lang="en-US" dirty="0"/>
              <a:t>https://vk.com/kostyayackovleff</a:t>
            </a:r>
            <a:endParaRPr lang="ru-RU" dirty="0" smtClean="0"/>
          </a:p>
          <a:p>
            <a:r>
              <a:rPr lang="ru-RU" dirty="0" smtClean="0"/>
              <a:t>89604661959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!!!!   </a:t>
            </a:r>
            <a:endParaRPr lang="ru-RU" dirty="0"/>
          </a:p>
        </p:txBody>
      </p:sp>
      <p:sp>
        <p:nvSpPr>
          <p:cNvPr id="7" name="Улыбающееся лицо 6"/>
          <p:cNvSpPr/>
          <p:nvPr/>
        </p:nvSpPr>
        <p:spPr>
          <a:xfrm>
            <a:off x="6804248" y="5661248"/>
            <a:ext cx="1170125" cy="103913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4"/>
    </mc:Choice>
    <mc:Fallback xmlns="">
      <p:transition spd="slow" advTm="1553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всё начиналось…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0120" y="1772816"/>
            <a:ext cx="8183880" cy="1170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Desktop\Безымянный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" y="2276872"/>
            <a:ext cx="2843808" cy="379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8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48"/>
    </mc:Choice>
    <mc:Fallback xmlns="">
      <p:transition spd="slow" advTm="1574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Главная </a:t>
            </a:r>
            <a:r>
              <a:rPr lang="ru-RU" dirty="0" smtClean="0"/>
              <a:t>проблема и целевые </a:t>
            </a:r>
            <a:r>
              <a:rPr lang="ru-RU" dirty="0"/>
              <a:t>группы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нижение </a:t>
            </a:r>
            <a:r>
              <a:rPr lang="ru-RU" b="1" dirty="0"/>
              <a:t>и как следствие отсутствие интереса молодых людей к творчеству из-за лавины информации (нужной и ненужной), исходящей из сети Интернет, склонность к пагубным привычкам. Эта проблема наиболее актуальна, т.к. индивидуальное своеобразие личности формируется именно в занятиях творчеством. </a:t>
            </a:r>
            <a:endParaRPr lang="ru-RU" b="1" dirty="0" smtClean="0"/>
          </a:p>
          <a:p>
            <a:r>
              <a:rPr lang="ru-RU" b="1" dirty="0"/>
              <a:t>Подростки г. Гуково, в </a:t>
            </a:r>
            <a:r>
              <a:rPr lang="ru-RU" b="1" dirty="0" err="1"/>
              <a:t>т.ч</a:t>
            </a:r>
            <a:r>
              <a:rPr lang="ru-RU" b="1" dirty="0"/>
              <a:t>. категории «группы риска»</a:t>
            </a:r>
          </a:p>
          <a:p>
            <a:r>
              <a:rPr lang="ru-RU" b="1" dirty="0"/>
              <a:t>Молодежь г.Гуково и других муниципальных образований РО</a:t>
            </a:r>
          </a:p>
          <a:p>
            <a:r>
              <a:rPr lang="ru-RU" b="1" dirty="0"/>
              <a:t>Молодые семьи, работающая молодежь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1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25"/>
    </mc:Choice>
    <mc:Fallback xmlns="">
      <p:transition spd="slow" advTm="1612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направлен </a:t>
            </a:r>
            <a:r>
              <a:rPr lang="ru-RU" dirty="0"/>
              <a:t>на активизацию досуга широкой категории граждан: дети, подростки, молодежь, работающая молодежь;</a:t>
            </a:r>
          </a:p>
          <a:p>
            <a:pPr lvl="0"/>
            <a:r>
              <a:rPr lang="ru-RU" dirty="0"/>
              <a:t>доступен в реализации, способствует «живому» общению, выводит из круга Интернет-зависимости;</a:t>
            </a:r>
          </a:p>
          <a:p>
            <a:pPr lvl="0"/>
            <a:r>
              <a:rPr lang="ru-RU" dirty="0"/>
              <a:t>учит сплоченности, дисциплинирует, образовывает, активизирует здоровый образ жизни;</a:t>
            </a:r>
          </a:p>
          <a:p>
            <a:r>
              <a:rPr lang="ru-RU" dirty="0"/>
              <a:t> может быть поддержан каждым независимо от социального статуса, принадлежности, молодежью всех территорий, в которых продолжают активно играть в КВН и создавать играющие команды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2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41"/>
    </mc:Choice>
    <mc:Fallback xmlns="">
      <p:transition spd="slow" advTm="1574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Цель </a:t>
            </a:r>
            <a:r>
              <a:rPr lang="ru-RU" dirty="0" smtClean="0"/>
              <a:t>и 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</a:t>
            </a:r>
            <a:r>
              <a:rPr lang="ru-RU" dirty="0"/>
              <a:t>Создание условий для раскрытия художественного, творческого, интеллектуального потенциала детей и молодежи г.Гуково через продвижение Гуковской лиги КВН.</a:t>
            </a:r>
          </a:p>
          <a:p>
            <a:r>
              <a:rPr lang="ru-RU" dirty="0"/>
              <a:t> </a:t>
            </a:r>
            <a:r>
              <a:rPr lang="ru-RU" b="1" dirty="0" smtClean="0"/>
              <a:t>Задачи: </a:t>
            </a:r>
            <a:endParaRPr lang="ru-RU" b="1" dirty="0"/>
          </a:p>
          <a:p>
            <a:r>
              <a:rPr lang="ru-RU" dirty="0"/>
              <a:t>Развитие у участников личностных качеств и навыков, необходимых для работы в команде,</a:t>
            </a:r>
          </a:p>
          <a:p>
            <a:r>
              <a:rPr lang="ru-RU" dirty="0"/>
              <a:t>Вовлечение и выявление талантливых детей, подростков и молодежи.</a:t>
            </a:r>
          </a:p>
          <a:p>
            <a:r>
              <a:rPr lang="ru-RU" dirty="0"/>
              <a:t>Привлечение внимания </a:t>
            </a:r>
            <a:r>
              <a:rPr lang="ru-RU" dirty="0" err="1"/>
              <a:t>гуковчан</a:t>
            </a:r>
            <a:r>
              <a:rPr lang="ru-RU" dirty="0"/>
              <a:t> к возможностям организации позитивного досуга детей и молодежи как альтернатива решения проблем интернет-зависимости, пагубных привычек.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7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8"/>
    </mc:Choice>
    <mc:Fallback xmlns="">
      <p:transition spd="slow" advTm="1705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E:\Desktop\Новая папка (3)\002-9rJHCmhNi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386"/>
            <a:ext cx="4427985" cy="33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Desktop\Новая папка (3)\004-lRCCGH2LbO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57" y="-30386"/>
            <a:ext cx="4719143" cy="32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Desktop\Новая папка (3)\005-h4UDqeBnWJ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976"/>
            <a:ext cx="4536034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Desktop\Новая папка (3)\007-e40IN49z3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9052"/>
            <a:ext cx="4851931" cy="363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1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90"/>
    </mc:Choice>
    <mc:Fallback xmlns="">
      <p:transition spd="slow" advTm="1569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Desktop\Новая папка (3)\037-aBcRQD9SEy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" y="0"/>
            <a:ext cx="4566284" cy="342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Desktop\Новая папка (3)\029-Ufp2SqvJZa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72000" cy="342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Desktop\Новая папка (3)\048-YCPqeJlg7G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92379"/>
            <a:ext cx="4572000" cy="34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Desktop\Новая папка (3)\055-IlZ0QUT-yw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303" y="3392379"/>
            <a:ext cx="4556697" cy="34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5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0"/>
    </mc:Choice>
    <mc:Fallback xmlns="">
      <p:transition spd="slow" advTm="1623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7" y="0"/>
            <a:ext cx="4956043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E:\Desktop\Безымянный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93" y="3038029"/>
            <a:ext cx="5109585" cy="381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Desktop\Безымянный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" y="0"/>
            <a:ext cx="4782047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Desktop\Новая папка (3)\001-p2SapAe3As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7876"/>
            <a:ext cx="4355976" cy="325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1"/>
    </mc:Choice>
    <mc:Fallback xmlns="">
      <p:transition spd="slow" advTm="1571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Desktop\Новая папка (3)\077-MwRl58wuH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355977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Desktop\Новая папка (3)\091-fCENwgcWc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Desktop\Новая папка (3)\097-NkX2LDXdyp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79" y="3519729"/>
            <a:ext cx="4380555" cy="333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:\Desktop\Новая папка (3)\102-Whpzhegnu_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7"/>
            <a:ext cx="4788024" cy="33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1"/>
    </mc:Choice>
    <mc:Fallback xmlns="">
      <p:transition spd="slow" advTm="1576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265</TotalTime>
  <Words>266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конкурс «ДоБровоЛец РоССИИ» </vt:lpstr>
      <vt:lpstr>С чего всё начиналось…</vt:lpstr>
      <vt:lpstr>Главная проблема и целевые группы</vt:lpstr>
      <vt:lpstr>актуальность Проекта</vt:lpstr>
      <vt:lpstr>Цель и Задачи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контакты: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начинаем КВН!</dc:title>
  <dc:creator>Костя</dc:creator>
  <cp:lastModifiedBy>Костя</cp:lastModifiedBy>
  <cp:revision>20</cp:revision>
  <dcterms:created xsi:type="dcterms:W3CDTF">2018-07-12T19:37:40Z</dcterms:created>
  <dcterms:modified xsi:type="dcterms:W3CDTF">2019-06-15T17:40:46Z</dcterms:modified>
</cp:coreProperties>
</file>