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7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4A55FFED-CD5F-4736-AE6D-4AFC242F3C43}" type="datetimeFigureOut">
              <a:rPr lang="ru-RU" smtClean="0"/>
              <a:t>07.08.2018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B8FFFAC-3B0E-4C8D-900E-0AAA35170C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5FFED-CD5F-4736-AE6D-4AFC242F3C43}" type="datetimeFigureOut">
              <a:rPr lang="ru-RU" smtClean="0"/>
              <a:t>07.08.2018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FFAC-3B0E-4C8D-900E-0AAA35170C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5FFED-CD5F-4736-AE6D-4AFC242F3C43}" type="datetimeFigureOut">
              <a:rPr lang="ru-RU" smtClean="0"/>
              <a:t>07.08.2018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FFAC-3B0E-4C8D-900E-0AAA35170C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4A55FFED-CD5F-4736-AE6D-4AFC242F3C43}" type="datetimeFigureOut">
              <a:rPr lang="ru-RU" smtClean="0"/>
              <a:t>07.08.2018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FFAC-3B0E-4C8D-900E-0AAA35170C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4A55FFED-CD5F-4736-AE6D-4AFC242F3C43}" type="datetimeFigureOut">
              <a:rPr lang="ru-RU" smtClean="0"/>
              <a:t>07.08.2018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B8FFFAC-3B0E-4C8D-900E-0AAA35170CF2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A55FFED-CD5F-4736-AE6D-4AFC242F3C43}" type="datetimeFigureOut">
              <a:rPr lang="ru-RU" smtClean="0"/>
              <a:t>07.08.2018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B8FFFAC-3B0E-4C8D-900E-0AAA35170C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A55FFED-CD5F-4736-AE6D-4AFC242F3C43}" type="datetimeFigureOut">
              <a:rPr lang="ru-RU" smtClean="0"/>
              <a:t>07.08.2018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B8FFFAC-3B0E-4C8D-900E-0AAA35170CF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5FFED-CD5F-4736-AE6D-4AFC242F3C43}" type="datetimeFigureOut">
              <a:rPr lang="ru-RU" smtClean="0"/>
              <a:t>07.08.2018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FFAC-3B0E-4C8D-900E-0AAA35170C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A55FFED-CD5F-4736-AE6D-4AFC242F3C43}" type="datetimeFigureOut">
              <a:rPr lang="ru-RU" smtClean="0"/>
              <a:t>07.08.2018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B8FFFAC-3B0E-4C8D-900E-0AAA35170C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4A55FFED-CD5F-4736-AE6D-4AFC242F3C43}" type="datetimeFigureOut">
              <a:rPr lang="ru-RU" smtClean="0"/>
              <a:t>07.08.2018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B8FFFAC-3B0E-4C8D-900E-0AAA35170CF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4A55FFED-CD5F-4736-AE6D-4AFC242F3C43}" type="datetimeFigureOut">
              <a:rPr lang="ru-RU" smtClean="0"/>
              <a:t>07.08.2018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B8FFFAC-3B0E-4C8D-900E-0AAA35170CF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4A55FFED-CD5F-4736-AE6D-4AFC242F3C43}" type="datetimeFigureOut">
              <a:rPr lang="ru-RU" smtClean="0"/>
              <a:t>07.08.2018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B8FFFAC-3B0E-4C8D-900E-0AAA35170CF2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Навигатор.Инфо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H="1">
            <a:off x="1417319" y="4005064"/>
            <a:ext cx="5962993" cy="1633736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b="1" dirty="0" smtClean="0">
                <a:effectLst/>
              </a:rPr>
              <a:t>Логотип</a:t>
            </a:r>
            <a:endParaRPr lang="ru-RU" sz="5400" b="1" dirty="0"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/>
          </a:p>
        </p:txBody>
      </p:sp>
      <p:pic>
        <p:nvPicPr>
          <p:cNvPr id="1026" name="Picture 2" descr="C:\Users\User\Desktop\ЗУБЦОВВВ\-MWwDFn7S-k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44824"/>
            <a:ext cx="8208912" cy="4608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Идея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Проект </a:t>
            </a:r>
            <a:r>
              <a:rPr lang="ru-RU" b="1" dirty="0" err="1" smtClean="0"/>
              <a:t>Навигатор.Инфо</a:t>
            </a:r>
            <a:r>
              <a:rPr lang="ru-RU" b="1" dirty="0" smtClean="0"/>
              <a:t> – это создание мобильного приложения, направленного на повышение информативности молодёжи о культурно – массовых и спортивных мероприятий города Мичуринска , а также оказания помощи в организации мероприятий в качестве </a:t>
            </a:r>
            <a:r>
              <a:rPr lang="ru-RU" b="1" dirty="0" err="1" smtClean="0"/>
              <a:t>волонтёрства</a:t>
            </a:r>
            <a:r>
              <a:rPr lang="ru-RU" b="1" dirty="0" smtClean="0"/>
              <a:t> 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проекта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b="1" dirty="0" smtClean="0"/>
              <a:t>Повышение информативности о городских мероприятиях.</a:t>
            </a:r>
            <a:endParaRPr lang="ru-RU" dirty="0" smtClean="0"/>
          </a:p>
          <a:p>
            <a:pPr lvl="0"/>
            <a:r>
              <a:rPr lang="ru-RU" b="1" dirty="0" smtClean="0"/>
              <a:t>Повышение уровня культурного воспитания молодежи.</a:t>
            </a:r>
            <a:endParaRPr lang="ru-RU" dirty="0" smtClean="0"/>
          </a:p>
          <a:p>
            <a:r>
              <a:rPr lang="ru-RU" b="1" dirty="0" smtClean="0"/>
              <a:t>Повышение активности молодежи города Мичуринска в жизни города.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Планируемые результаты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Полезная занятость населения , особенно молодых людей которым не безразлична судьба города . Полная осведомлённость о мероприятиях города. Популяризация добровольчества в Мичуринске.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23</TotalTime>
  <Words>87</Words>
  <Application>Microsoft Office PowerPoint</Application>
  <PresentationFormat>Экран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Яркая</vt:lpstr>
      <vt:lpstr>Навигатор.Инфо</vt:lpstr>
      <vt:lpstr>Логотип</vt:lpstr>
      <vt:lpstr>Идея проекта</vt:lpstr>
      <vt:lpstr>Цели проекта </vt:lpstr>
      <vt:lpstr>Планируемые результаты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Навигатор.Инфо</dc:title>
  <dc:creator>User</dc:creator>
  <cp:lastModifiedBy>User</cp:lastModifiedBy>
  <cp:revision>3</cp:revision>
  <dcterms:created xsi:type="dcterms:W3CDTF">2018-08-07T09:09:24Z</dcterms:created>
  <dcterms:modified xsi:type="dcterms:W3CDTF">2018-08-07T09:33:03Z</dcterms:modified>
</cp:coreProperties>
</file>