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5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7062B-56A0-4EA4-B8D4-A45477D50998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1194F-C2F3-4BE5-A591-217F9CB8E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6775" y="1052735"/>
            <a:ext cx="9144000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/>
            <a:endParaRPr lang="ru-RU" sz="4400" b="1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lvl="0" algn="ctr"/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72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Проект </a:t>
            </a:r>
            <a:r>
              <a:rPr lang="ru-RU" sz="72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Надежда</a:t>
            </a:r>
            <a:endParaRPr lang="ru-RU" sz="7200" b="1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908720"/>
            <a:ext cx="5126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Волонтерское движение «Альтруист»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04664"/>
            <a:ext cx="9144000" cy="42165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/>
            <a:endParaRPr lang="ru-RU" sz="4400" b="1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lvl="0" algn="ctr"/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Проект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«Надежда» 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Цель проекта: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Привлечение молодежи к участию в волонтерской деятельности, направленной на оказание помощи  социально незащищенным группам населения: инвалидам.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Улучшить качество жизни людей с ограниченными возможностями здоровья, помочь  им установить социальные контакты, создать комфортную среду для общения,  адаптировать их в общество.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Проект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реализуется в постоянном режиме и по настоящее время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порткафедра\Desktop\все1\Диана\Конкурсы\Добровольцы\фото добровол\надежда\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92896"/>
            <a:ext cx="1905000" cy="3352800"/>
          </a:xfrm>
          <a:prstGeom prst="rect">
            <a:avLst/>
          </a:prstGeom>
          <a:noFill/>
        </p:spPr>
      </p:pic>
      <p:pic>
        <p:nvPicPr>
          <p:cNvPr id="1028" name="Picture 4" descr="C:\Users\Спорткафедра\Desktop\все1\Диана\Конкурсы\Добровольцы\фото добровол\надежда\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276872"/>
            <a:ext cx="2019300" cy="3600450"/>
          </a:xfrm>
          <a:prstGeom prst="rect">
            <a:avLst/>
          </a:prstGeom>
          <a:noFill/>
        </p:spPr>
      </p:pic>
      <p:pic>
        <p:nvPicPr>
          <p:cNvPr id="1029" name="Picture 5" descr="C:\Users\Спорткафедра\Desktop\все1\Диана\Конкурсы\Добровольцы\фото добровол\надежда\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276872"/>
            <a:ext cx="2867025" cy="35052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Участие волонтеров в проведении мероприятия, посвященного празднованию 25-летия ООИ Надежда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Участие волонтеров в проведении мероприятия, посвященного празднованию 25-летия ООИ Надежда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</dc:creator>
  <cp:lastModifiedBy>Windows User</cp:lastModifiedBy>
  <cp:revision>185</cp:revision>
  <dcterms:created xsi:type="dcterms:W3CDTF">2011-03-29T22:37:00Z</dcterms:created>
  <dcterms:modified xsi:type="dcterms:W3CDTF">2018-06-20T11:28:34Z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1049-10.1.0.5601</vt:lpwstr>
  </property>
</Properties>
</file>