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3" r:id="rId4"/>
    <p:sldId id="258" r:id="rId5"/>
    <p:sldId id="264" r:id="rId6"/>
    <p:sldId id="260" r:id="rId7"/>
    <p:sldId id="261" r:id="rId8"/>
    <p:sldId id="262" r:id="rId9"/>
    <p:sldId id="256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5/28/2019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0-tub-ru.yandex.net/i?id=24a47d152b1a9560448dcce0bf63c236-l&amp;n=13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l="2174" r="1087" b="2174"/>
          <a:stretch>
            <a:fillRect/>
          </a:stretch>
        </p:blipFill>
        <p:spPr bwMode="auto">
          <a:xfrm>
            <a:off x="7410873" y="5105400"/>
            <a:ext cx="1733127" cy="1752600"/>
          </a:xfrm>
          <a:prstGeom prst="rect">
            <a:avLst/>
          </a:prstGeom>
          <a:noFill/>
        </p:spPr>
      </p:pic>
      <p:pic>
        <p:nvPicPr>
          <p:cNvPr id="16387" name="Picture 3" descr="C:\Users\diana\Desktop\проекта\яков\логоти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0"/>
            <a:ext cx="6351587" cy="63515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0" y="6172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ВЫЕЗДНАЯ ИНТЕРАКТИВНАЯ ФОТОЗОНА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diana\Desktop\проекта\яков\логотип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3581400"/>
            <a:ext cx="3276600" cy="32766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3810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Задачи</a:t>
            </a:r>
            <a:r>
              <a:rPr lang="ru-RU" sz="4800" b="1" dirty="0">
                <a:latin typeface="Arial" pitchFamily="34" charset="0"/>
                <a:cs typeface="Arial" pitchFamily="34" charset="0"/>
              </a:rPr>
              <a:t>: 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Закупить необходимые материалы и реквизит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фотозоны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«Назад в будущее»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Договориться со специалистами по работе с молодежью Курганской области о местах организации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фотозоны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«Назад в будущее»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3.Организовать работу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фотозоны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«Назад в будущее» в 26 муниципальных образованиях и 2 городских округов в Курганской области.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4.Подвести итоги проекта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im0-tub-ru.yandex.net/i?id=24a47d152b1a9560448dcce0bf63c236-l&amp;n=13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2174" r="1087" b="2174"/>
          <a:stretch>
            <a:fillRect/>
          </a:stretch>
        </p:blipFill>
        <p:spPr bwMode="auto">
          <a:xfrm>
            <a:off x="7410873" y="5105400"/>
            <a:ext cx="1733127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304800"/>
            <a:ext cx="8077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Проведение военно-патриотических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фотозон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для населения Курганской области  в течение одного года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93467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География проекта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24 муниципальных образования и 2 городских округа Курганской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iana\Desktop\проекта\яков\логотип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3581400"/>
            <a:ext cx="3276600" cy="3276600"/>
          </a:xfrm>
          <a:prstGeom prst="rect">
            <a:avLst/>
          </a:prstGeom>
          <a:noFill/>
        </p:spPr>
      </p:pic>
      <p:pic>
        <p:nvPicPr>
          <p:cNvPr id="5" name="Picture 2" descr="https://im0-tub-ru.yandex.net/i?id=24a47d152b1a9560448dcce0bf63c236-l&amp;n=13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2174" r="1087" b="2174"/>
          <a:stretch>
            <a:fillRect/>
          </a:stretch>
        </p:blipFill>
        <p:spPr bwMode="auto">
          <a:xfrm>
            <a:off x="7410873" y="5105400"/>
            <a:ext cx="1733127" cy="1752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Краткая аннотация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58674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Проект «Выездная интерактивная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фотозона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«Назад в Будущее» направлен на сохранение исторической памяти дней Великой отечественной войны.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Фотозона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за год посетит все муниципальные образования области. Она состоит из трех зон: «Комната»; «Госпиталь»; «Улица» в которых отражены времена Великой Отечественной Войны. Каждый желающий житель Курганской области сможет погрузиться во времена Великой Отечественной войны. Участникам будет выдана одежда, различная атрибутика, люди познакомят с внешним видом участников тех времен. В этот момент волонтер фотографирует, далее будут выбраны 3 лучших фотографии. Планируется, что фотографии будут распечатаны на принтере с информацией о героях Зауралья, после чего будут отданы участнику. Остальные фотографии в электронном варианте будут отправлены по электронной почте, указанной участником. Так же возле каждой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фотозоны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будет действовать информационный стенд со сведениями о героях Зауралья. Данный проект получил поддержку на Городском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грантовом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конкурсе «Есть идея» г.Курган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Реализация запланирована в 24 муниципальных образованиях и 2 городских округах Курганской области. Проведение стало возможно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балгодаря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дополнительной договоренности с отделами по молодежной политики муниципалитетов.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Фотозона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Будет размещаться на крупных массовых событиях с привлечением участиях молодежи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Проект будет реализован силами Курганской региональной организацией всероссийского общественного движения «Волонтеры Победы».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diana\Desktop\проекта\яков\логотип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3581400"/>
            <a:ext cx="3276600" cy="32766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62200" y="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/>
              <a:t>ФОТОЗОНЫ: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b="1" dirty="0" smtClean="0"/>
              <a:t>             «Улица»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s://im0-tub-ru.yandex.net/i?id=24a47d152b1a9560448dcce0bf63c236-l&amp;n=13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2174" r="1087" b="2174"/>
          <a:stretch>
            <a:fillRect/>
          </a:stretch>
        </p:blipFill>
        <p:spPr bwMode="auto">
          <a:xfrm>
            <a:off x="7410873" y="5105400"/>
            <a:ext cx="1733127" cy="1752600"/>
          </a:xfrm>
          <a:prstGeom prst="rect">
            <a:avLst/>
          </a:prstGeom>
          <a:noFill/>
        </p:spPr>
      </p:pic>
      <p:pic>
        <p:nvPicPr>
          <p:cNvPr id="15362" name="Picture 2" descr="http://os1.i.ua/3/1/1502814_401d6b7d.jpg"/>
          <p:cNvPicPr>
            <a:picLocks noChangeAspect="1" noChangeArrowheads="1"/>
          </p:cNvPicPr>
          <p:nvPr/>
        </p:nvPicPr>
        <p:blipFill>
          <a:blip r:embed="rId4"/>
          <a:srcRect l="20690" r="1724" b="5654"/>
          <a:stretch>
            <a:fillRect/>
          </a:stretch>
        </p:blipFill>
        <p:spPr bwMode="auto">
          <a:xfrm>
            <a:off x="304800" y="533400"/>
            <a:ext cx="3602567" cy="2819400"/>
          </a:xfrm>
          <a:prstGeom prst="rect">
            <a:avLst/>
          </a:prstGeom>
          <a:noFill/>
        </p:spPr>
      </p:pic>
      <p:pic>
        <p:nvPicPr>
          <p:cNvPr id="15364" name="Picture 4" descr="https://im0-tub-ru.yandex.net/i?id=d9f73bacdc02c69fd1203e9e29796bd7-l&amp;n=13"/>
          <p:cNvPicPr>
            <a:picLocks noChangeAspect="1" noChangeArrowheads="1"/>
          </p:cNvPicPr>
          <p:nvPr/>
        </p:nvPicPr>
        <p:blipFill>
          <a:blip r:embed="rId5"/>
          <a:srcRect r="28000"/>
          <a:stretch>
            <a:fillRect/>
          </a:stretch>
        </p:blipFill>
        <p:spPr bwMode="auto">
          <a:xfrm>
            <a:off x="5029200" y="1981200"/>
            <a:ext cx="3733800" cy="2819400"/>
          </a:xfrm>
          <a:prstGeom prst="rect">
            <a:avLst/>
          </a:prstGeom>
          <a:noFill/>
        </p:spPr>
      </p:pic>
      <p:pic>
        <p:nvPicPr>
          <p:cNvPr id="15366" name="Picture 6" descr="https://im0-tub-ru.yandex.net/i?id=476e963016ef9730d65e790f2237951a-srl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000500"/>
            <a:ext cx="3810000" cy="2857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5800" y="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/>
              <a:t>«Комната»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3429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/>
              <a:t>«Госпиталь»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iana\Desktop\проекта\яков\логотип.pn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3581400"/>
            <a:ext cx="3276600" cy="3276600"/>
          </a:xfrm>
          <a:prstGeom prst="rect">
            <a:avLst/>
          </a:prstGeom>
          <a:noFill/>
        </p:spPr>
      </p:pic>
      <p:pic>
        <p:nvPicPr>
          <p:cNvPr id="5" name="Picture 2" descr="https://im0-tub-ru.yandex.net/i?id=24a47d152b1a9560448dcce0bf63c236-l&amp;n=13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2174" r="1087" b="2174"/>
          <a:stretch>
            <a:fillRect/>
          </a:stretch>
        </p:blipFill>
        <p:spPr bwMode="auto">
          <a:xfrm>
            <a:off x="7410873" y="5105400"/>
            <a:ext cx="1733127" cy="1752600"/>
          </a:xfrm>
          <a:prstGeom prst="rect">
            <a:avLst/>
          </a:prstGeom>
          <a:noFill/>
        </p:spPr>
      </p:pic>
      <p:pic>
        <p:nvPicPr>
          <p:cNvPr id="1026" name="Picture 2" descr="C:\Users\diana\Desktop\проекта\DSC_9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1000"/>
            <a:ext cx="2098292" cy="2880000"/>
          </a:xfrm>
          <a:prstGeom prst="rect">
            <a:avLst/>
          </a:prstGeom>
          <a:noFill/>
        </p:spPr>
      </p:pic>
      <p:pic>
        <p:nvPicPr>
          <p:cNvPr id="1027" name="Picture 3" descr="C:\Users\diana\Desktop\проекта\DSC_91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"/>
            <a:ext cx="4320000" cy="2880000"/>
          </a:xfrm>
          <a:prstGeom prst="rect">
            <a:avLst/>
          </a:prstGeom>
          <a:noFill/>
        </p:spPr>
      </p:pic>
      <p:pic>
        <p:nvPicPr>
          <p:cNvPr id="1028" name="Picture 4" descr="C:\Users\diana\Downloads\geroi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352800"/>
            <a:ext cx="2133600" cy="2880000"/>
          </a:xfrm>
          <a:prstGeom prst="rect">
            <a:avLst/>
          </a:prstGeom>
          <a:noFill/>
        </p:spPr>
      </p:pic>
      <p:pic>
        <p:nvPicPr>
          <p:cNvPr id="1029" name="Picture 5" descr="C:\Users\diana\Downloads\geroi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3505200"/>
            <a:ext cx="4312180" cy="2880000"/>
          </a:xfrm>
          <a:prstGeom prst="rect">
            <a:avLst/>
          </a:prstGeom>
          <a:noFill/>
        </p:spPr>
      </p:pic>
      <p:sp>
        <p:nvSpPr>
          <p:cNvPr id="10" name="Выгнутая вверх стрелка 9"/>
          <p:cNvSpPr/>
          <p:nvPr/>
        </p:nvSpPr>
        <p:spPr>
          <a:xfrm rot="4181814">
            <a:off x="4259186" y="2837352"/>
            <a:ext cx="1600200" cy="609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4181814">
            <a:off x="7078587" y="2456351"/>
            <a:ext cx="1600200" cy="609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Команда проекта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4114800"/>
            <a:ext cx="3048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Колмаков</a:t>
            </a:r>
            <a:r>
              <a:rPr lang="ru-RU" sz="1600" b="1" dirty="0" smtClean="0"/>
              <a:t> Станислав Витальевич </a:t>
            </a:r>
            <a:r>
              <a:rPr lang="ru-RU" sz="1400" dirty="0" smtClean="0"/>
              <a:t>- И.О. регионального руководителя КРО ВОД «Волонтеры Победы» - (Высшее техническое образование) </a:t>
            </a:r>
          </a:p>
          <a:p>
            <a:pPr algn="ctr"/>
            <a:r>
              <a:rPr lang="ru-RU" sz="1400" u="sng" dirty="0" smtClean="0"/>
              <a:t>Функционал</a:t>
            </a:r>
            <a:r>
              <a:rPr lang="ru-RU" sz="1400" dirty="0" smtClean="0"/>
              <a:t>: Ответственный за техническую составляющие проекта.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149566"/>
            <a:ext cx="3429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Хмельницкая Диана Александровна </a:t>
            </a:r>
            <a:r>
              <a:rPr lang="ru-RU" sz="1400" dirty="0" smtClean="0"/>
              <a:t>– заместитель И.О. регионального руководителя КРО ВОД «Волонтеры Победы» - (Высшее образование, Руководитель проекта реализованного проекта в 2018 г. Школа волонтеров «</a:t>
            </a:r>
            <a:r>
              <a:rPr lang="ru-RU" sz="1400" dirty="0" err="1" smtClean="0"/>
              <a:t>Добро+</a:t>
            </a:r>
            <a:r>
              <a:rPr lang="ru-RU" sz="1400" dirty="0" smtClean="0"/>
              <a:t>», координатор Городского Центра </a:t>
            </a:r>
            <a:r>
              <a:rPr lang="ru-RU" sz="1400" dirty="0" err="1" smtClean="0"/>
              <a:t>Волонетров</a:t>
            </a:r>
            <a:r>
              <a:rPr lang="ru-RU" sz="1400" dirty="0" smtClean="0"/>
              <a:t> «Инициатива» 2017-2018 г.) </a:t>
            </a:r>
            <a:r>
              <a:rPr lang="ru-RU" sz="1400" u="sng" dirty="0" smtClean="0"/>
              <a:t>Функционал</a:t>
            </a:r>
            <a:r>
              <a:rPr lang="ru-RU" sz="1400" dirty="0" smtClean="0"/>
              <a:t>- Руководитель проекта, работа с партнерами, закупка необходимых материалов, организация непосредственно самих </a:t>
            </a:r>
            <a:r>
              <a:rPr lang="ru-RU" sz="1400" dirty="0" err="1" smtClean="0"/>
              <a:t>фотозон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4149566"/>
            <a:ext cx="3276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Банникова Анастасия Сергеевна </a:t>
            </a:r>
            <a:r>
              <a:rPr lang="ru-RU" sz="1400" dirty="0" smtClean="0"/>
              <a:t>– руководитель местного отделения г.Курган  ВОД «Волонтеры Победы» (Высшее образование, волонтер форума УТРО 2018, имеет свою группу в социальной сети </a:t>
            </a:r>
            <a:r>
              <a:rPr lang="ru-RU" sz="1400" dirty="0" err="1" smtClean="0"/>
              <a:t>Вконтакте</a:t>
            </a:r>
            <a:r>
              <a:rPr lang="ru-RU" sz="1400" dirty="0" smtClean="0"/>
              <a:t> аудитория 1500, проходила стажировку на </a:t>
            </a:r>
            <a:r>
              <a:rPr lang="ru-RU" sz="1400" dirty="0" err="1" smtClean="0"/>
              <a:t>медиа</a:t>
            </a:r>
            <a:r>
              <a:rPr lang="ru-RU" sz="1400" dirty="0" smtClean="0"/>
              <a:t> волонтера в главном штабе ВОД «</a:t>
            </a:r>
            <a:r>
              <a:rPr lang="ru-RU" sz="1400" dirty="0" err="1" smtClean="0"/>
              <a:t>Волонетры</a:t>
            </a:r>
            <a:r>
              <a:rPr lang="ru-RU" sz="1400" dirty="0" smtClean="0"/>
              <a:t> Победы») </a:t>
            </a:r>
          </a:p>
          <a:p>
            <a:pPr algn="ctr"/>
            <a:r>
              <a:rPr lang="ru-RU" sz="1400" u="sng" dirty="0" smtClean="0"/>
              <a:t>Функционал</a:t>
            </a:r>
            <a:r>
              <a:rPr lang="ru-RU" sz="1400" dirty="0" smtClean="0"/>
              <a:t>: фотограф, обработка фотографий, дизайнер проекта, </a:t>
            </a:r>
            <a:r>
              <a:rPr lang="en-US" sz="1400" dirty="0" smtClean="0"/>
              <a:t>S</a:t>
            </a:r>
            <a:r>
              <a:rPr lang="ru-RU" sz="1400" dirty="0" smtClean="0"/>
              <a:t>ММ продвижение.</a:t>
            </a:r>
            <a:endParaRPr lang="ru-RU" sz="1400" dirty="0"/>
          </a:p>
        </p:txBody>
      </p:sp>
      <p:pic>
        <p:nvPicPr>
          <p:cNvPr id="6146" name="Picture 2" descr="https://sun9-8.userapi.com/c849228/v849228185/18ae4b/BbR2QwDMkVU.jpg"/>
          <p:cNvPicPr>
            <a:picLocks noChangeAspect="1" noChangeArrowheads="1"/>
          </p:cNvPicPr>
          <p:nvPr/>
        </p:nvPicPr>
        <p:blipFill>
          <a:blip r:embed="rId2" cstate="print"/>
          <a:srcRect t="5185" b="22222"/>
          <a:stretch>
            <a:fillRect/>
          </a:stretch>
        </p:blipFill>
        <p:spPr bwMode="auto">
          <a:xfrm>
            <a:off x="457200" y="1600200"/>
            <a:ext cx="2340098" cy="24177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https://pp.userapi.com/c846418/v846418785/1fd755/JEIFYcXbOX4.jpg"/>
          <p:cNvPicPr>
            <a:picLocks noChangeAspect="1" noChangeArrowheads="1"/>
          </p:cNvPicPr>
          <p:nvPr/>
        </p:nvPicPr>
        <p:blipFill>
          <a:blip r:embed="rId3" cstate="print"/>
          <a:srcRect l="26224" t="4706" r="10651"/>
          <a:stretch>
            <a:fillRect/>
          </a:stretch>
        </p:blipFill>
        <p:spPr bwMode="auto">
          <a:xfrm>
            <a:off x="3429000" y="1600200"/>
            <a:ext cx="2438400" cy="24444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Picture 6" descr="https://pp.userapi.com/c840121/v840121810/32f5e/DwA2TzOo0Tk.jpg"/>
          <p:cNvPicPr>
            <a:picLocks noChangeAspect="1" noChangeArrowheads="1"/>
          </p:cNvPicPr>
          <p:nvPr/>
        </p:nvPicPr>
        <p:blipFill>
          <a:blip r:embed="rId4"/>
          <a:srcRect l="33125" t="8470" r="25000" b="26589"/>
          <a:stretch>
            <a:fillRect/>
          </a:stretch>
        </p:blipFill>
        <p:spPr bwMode="auto">
          <a:xfrm>
            <a:off x="6553200" y="1524000"/>
            <a:ext cx="2299063" cy="2438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iana\Desktop\проекта\яков\логотип.png"/>
          <p:cNvPicPr>
            <a:picLocks noChangeAspect="1" noChangeArrowheads="1"/>
          </p:cNvPicPr>
          <p:nvPr/>
        </p:nvPicPr>
        <p:blipFill>
          <a:blip r:embed="rId2" cstate="print">
            <a:lum bright="40000" contrast="-20000"/>
          </a:blip>
          <a:srcRect/>
          <a:stretch>
            <a:fillRect/>
          </a:stretch>
        </p:blipFill>
        <p:spPr bwMode="auto">
          <a:xfrm>
            <a:off x="0" y="3581400"/>
            <a:ext cx="3276600" cy="3276600"/>
          </a:xfrm>
          <a:prstGeom prst="rect">
            <a:avLst/>
          </a:prstGeom>
          <a:noFill/>
        </p:spPr>
      </p:pic>
      <p:pic>
        <p:nvPicPr>
          <p:cNvPr id="5" name="Picture 2" descr="https://im0-tub-ru.yandex.net/i?id=24a47d152b1a9560448dcce0bf63c236-l&amp;n=13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2174" r="1087" b="2174"/>
          <a:stretch>
            <a:fillRect/>
          </a:stretch>
        </p:blipFill>
        <p:spPr bwMode="auto">
          <a:xfrm>
            <a:off x="7410873" y="5105400"/>
            <a:ext cx="1733127" cy="1752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Сильные стороны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ru-RU" dirty="0" smtClean="0"/>
              <a:t>1. Проект удовлетворяет потребностям и интересам молодежи </a:t>
            </a:r>
            <a:r>
              <a:rPr lang="ru-RU" dirty="0" smtClean="0"/>
              <a:t>Курганской области</a:t>
            </a:r>
            <a:endParaRPr lang="ru-RU" dirty="0" smtClean="0"/>
          </a:p>
          <a:p>
            <a:r>
              <a:rPr lang="ru-RU" dirty="0" smtClean="0"/>
              <a:t>2.Данный проект является уникальным в </a:t>
            </a:r>
            <a:r>
              <a:rPr lang="ru-RU" dirty="0" smtClean="0"/>
              <a:t>Курганской области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 smtClean="0"/>
              <a:t>. </a:t>
            </a:r>
            <a:r>
              <a:rPr lang="ru-RU" dirty="0" smtClean="0"/>
              <a:t>Создано информационное сопровождение проекта.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4343400" cy="1143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b="1" dirty="0" smtClean="0"/>
              <a:t>Количественные </a:t>
            </a:r>
            <a:r>
              <a:rPr lang="ru-RU" sz="4400" b="1" dirty="0" smtClean="0"/>
              <a:t>результаты</a:t>
            </a:r>
          </a:p>
          <a:p>
            <a:endParaRPr lang="ru-RU" sz="4400" b="1" dirty="0"/>
          </a:p>
        </p:txBody>
      </p:sp>
      <p:pic>
        <p:nvPicPr>
          <p:cNvPr id="4" name="Picture 3" descr="C:\Users\diana\Desktop\проекта\яков\логотип.png"/>
          <p:cNvPicPr>
            <a:picLocks noChangeAspect="1" noChangeArrowheads="1"/>
          </p:cNvPicPr>
          <p:nvPr/>
        </p:nvPicPr>
        <p:blipFill>
          <a:blip r:embed="rId2" cstate="print">
            <a:lum bright="40000" contrast="-20000"/>
          </a:blip>
          <a:srcRect/>
          <a:stretch>
            <a:fillRect/>
          </a:stretch>
        </p:blipFill>
        <p:spPr bwMode="auto">
          <a:xfrm>
            <a:off x="0" y="3581400"/>
            <a:ext cx="3276600" cy="3276600"/>
          </a:xfrm>
          <a:prstGeom prst="rect">
            <a:avLst/>
          </a:prstGeom>
          <a:noFill/>
        </p:spPr>
      </p:pic>
      <p:pic>
        <p:nvPicPr>
          <p:cNvPr id="5" name="Picture 2" descr="https://im0-tub-ru.yandex.net/i?id=24a47d152b1a9560448dcce0bf63c236-l&amp;n=13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l="2174" r="1087" b="2174"/>
          <a:stretch>
            <a:fillRect/>
          </a:stretch>
        </p:blipFill>
        <p:spPr bwMode="auto">
          <a:xfrm>
            <a:off x="7410873" y="5105400"/>
            <a:ext cx="1733127" cy="175260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28600" y="1447800"/>
            <a:ext cx="19812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429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Выставок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362200" y="1447800"/>
            <a:ext cx="19812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1000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3429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Участников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28600" y="4045803"/>
            <a:ext cx="19812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20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027003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Количество волонтеров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14600" y="4038600"/>
            <a:ext cx="19812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26</a:t>
            </a:r>
            <a:endParaRPr lang="ru-RU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59436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Количество муниципалитетов и городских округов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4572000" y="304800"/>
            <a:ext cx="4343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Качественные результаты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19812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-Организация культурного досуга населения при помощи использования интерактивной формы работы - Выездная интерактивная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фотозона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«Назад в Будущее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!»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Сохранение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исторической памяти о героях Зауралья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Tx/>
              <a:buChar char="-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-Повышение уровня знаний об истории родного края и о Великой Отечественной войне.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ana\Desktop\проекта\яков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0"/>
            <a:ext cx="10820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545</Words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Краткая аннотация</vt:lpstr>
      <vt:lpstr>Слайд 4</vt:lpstr>
      <vt:lpstr>Слайд 5</vt:lpstr>
      <vt:lpstr>Слайд 6</vt:lpstr>
      <vt:lpstr>Сильные стороны проекта: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diana</dc:creator>
  <cp:lastModifiedBy>diana</cp:lastModifiedBy>
  <cp:revision>33</cp:revision>
  <dcterms:created xsi:type="dcterms:W3CDTF">2019-04-13T09:02:16Z</dcterms:created>
  <dcterms:modified xsi:type="dcterms:W3CDTF">2019-05-28T18:55:21Z</dcterms:modified>
</cp:coreProperties>
</file>