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5" r:id="rId5"/>
    <p:sldId id="267" r:id="rId6"/>
    <p:sldId id="264" r:id="rId7"/>
    <p:sldId id="262" r:id="rId8"/>
    <p:sldId id="261" r:id="rId9"/>
    <p:sldId id="260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62863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ВОЛОНТЕРСКИЙ ПРОЕКТ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5897880" cy="102838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«НАМ ПЕСНЯ СТРОИТЬ И ЖИТЬ ПОМОГАЕТ»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DSC058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НОВОГОДНИЕ МЕРОПРИЯТИЯ ДЛЯ ВСЕХ ЖЕЛАЮЩИХ!!!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eduropsk.ucoz.net/2018/0101/9/foto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82936"/>
            <a:ext cx="7239000" cy="410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77150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Концертная программа «Мама , мамочка родная»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Всю концертную программу вели члены волонтерского отряда «Потомки-Волонтеры Победы»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SC052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983" y="1285860"/>
            <a:ext cx="6635785" cy="5219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«ШИРОКАЯ МАСЛЕНИЦА»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 мероприятии участвовали  42 ученика школы.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SC06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98645"/>
            <a:ext cx="7239000" cy="4241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«РОЖДЕСТВЕНСКИЕ КАЛЯДКИ»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SC05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«РОЖДЕСТВЕНСКИЕ КАЛЯДКИ»</a:t>
            </a:r>
            <a:endParaRPr lang="ru-RU" dirty="0"/>
          </a:p>
        </p:txBody>
      </p:sp>
      <p:pic>
        <p:nvPicPr>
          <p:cNvPr id="23554" name="Picture 2" descr="http://eduropsk.ucoz.net/2018/0801/foto_2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11214"/>
            <a:ext cx="7239000" cy="4043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«ОСЕННЯЯ ЯРМАРКА-ПРАЗДНИК УРОЖАЯ»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05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«Слава великой победе!»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oto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3272"/>
            <a:ext cx="7239000" cy="4439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«Слава великой победе!»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ДОШКОЛЬНАЯ ГРУППА ШКОЛЫ.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oto_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0238" y="2133600"/>
            <a:ext cx="6772923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i="1" dirty="0" smtClean="0">
                <a:solidFill>
                  <a:srgbClr val="7030A0"/>
                </a:solidFill>
              </a:rPr>
              <a:t>20-минутная агитбригада  «ПАМЯТЬ» – вызвала слезы радости и скорби на глазах всех присутствующих жителей села.</a:t>
            </a:r>
            <a:r>
              <a:rPr lang="ru-RU" sz="4000" i="1" dirty="0" smtClean="0">
                <a:solidFill>
                  <a:srgbClr val="7030A0"/>
                </a:solidFill>
              </a:rPr>
              <a:t/>
            </a:r>
            <a:br>
              <a:rPr lang="ru-RU" sz="4000" i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eduropsk.ucoz.net/2018/0805/foto_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500174"/>
            <a:ext cx="7239000" cy="441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</TotalTime>
  <Words>91</Words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ВОЛОНТЕРСКИЙ ПРОЕКТ</vt:lpstr>
      <vt:lpstr>Концертная программа «Мама , мамочка родная»</vt:lpstr>
      <vt:lpstr>«ШИРОКАЯ МАСЛЕНИЦА»</vt:lpstr>
      <vt:lpstr>«РОЖДЕСТВЕНСКИЕ КАЛЯДКИ»</vt:lpstr>
      <vt:lpstr>«РОЖДЕСТВЕНСКИЕ КАЛЯДКИ»</vt:lpstr>
      <vt:lpstr>«ОСЕННЯЯ ЯРМАРКА-ПРАЗДНИК УРОЖАЯ»</vt:lpstr>
      <vt:lpstr>«Слава великой победе!»</vt:lpstr>
      <vt:lpstr>«Слава великой победе!»</vt:lpstr>
      <vt:lpstr>20-минутная агитбригада  «ПАМЯТЬ» – вызвала слезы радости и скорби на глазах всех присутствующих жителей села. </vt:lpstr>
      <vt:lpstr>НОВОГОДНИЕ МЕРОПРИЯТИЯ ДЛЯ ВСЕХ ЖЕЛАЮЩИХ!!!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ПРОЕКТ</dc:title>
  <dc:creator>Lenovo</dc:creator>
  <cp:lastModifiedBy>Lenovo</cp:lastModifiedBy>
  <cp:revision>5</cp:revision>
  <dcterms:created xsi:type="dcterms:W3CDTF">2018-08-02T12:37:05Z</dcterms:created>
  <dcterms:modified xsi:type="dcterms:W3CDTF">2018-08-02T13:21:20Z</dcterms:modified>
</cp:coreProperties>
</file>