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8294-6A24-447B-A486-97AE2438C6D0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5257-F74B-4251-9FF1-46D2E0811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8294-6A24-447B-A486-97AE2438C6D0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5257-F74B-4251-9FF1-46D2E0811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8294-6A24-447B-A486-97AE2438C6D0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5257-F74B-4251-9FF1-46D2E0811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8294-6A24-447B-A486-97AE2438C6D0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5257-F74B-4251-9FF1-46D2E0811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8294-6A24-447B-A486-97AE2438C6D0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5257-F74B-4251-9FF1-46D2E0811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8294-6A24-447B-A486-97AE2438C6D0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5257-F74B-4251-9FF1-46D2E08119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8294-6A24-447B-A486-97AE2438C6D0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5257-F74B-4251-9FF1-46D2E0811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8294-6A24-447B-A486-97AE2438C6D0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5257-F74B-4251-9FF1-46D2E0811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8294-6A24-447B-A486-97AE2438C6D0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5257-F74B-4251-9FF1-46D2E0811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8294-6A24-447B-A486-97AE2438C6D0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925257-F74B-4251-9FF1-46D2E0811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8294-6A24-447B-A486-97AE2438C6D0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5257-F74B-4251-9FF1-46D2E0811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3398294-6A24-447B-A486-97AE2438C6D0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5925257-F74B-4251-9FF1-46D2E08119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0"/>
            <a:ext cx="7520940" cy="2132856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Проект </a:t>
            </a:r>
            <a:r>
              <a:rPr lang="ru-RU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по популяризации и </a:t>
            </a: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вовлечению </a:t>
            </a:r>
            <a:r>
              <a:rPr lang="ru-RU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молодежи </a:t>
            </a: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волонтерское </a:t>
            </a: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движение</a:t>
            </a:r>
            <a:b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48680"/>
            <a:ext cx="5760640" cy="49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8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7. Акция «Мир без табака»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79" y="4149080"/>
            <a:ext cx="3275856" cy="21825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67" y="1196752"/>
            <a:ext cx="3114768" cy="25867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562" y="3783550"/>
            <a:ext cx="2759832" cy="2039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88032"/>
            <a:ext cx="3303774" cy="220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3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8. Новогодняя сказка для детей.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36712"/>
            <a:ext cx="5400600" cy="35989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653136"/>
            <a:ext cx="2405776" cy="1603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653136"/>
            <a:ext cx="2320820" cy="154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1224136"/>
          </a:xfrm>
        </p:spPr>
        <p:txBody>
          <a:bodyPr/>
          <a:lstStyle/>
          <a:p>
            <a:r>
              <a:rPr lang="ru-RU" sz="2000" dirty="0">
                <a:solidFill>
                  <a:schemeClr val="accent2"/>
                </a:solidFill>
              </a:rPr>
              <a:t>9. Участие активистов волонтерского движения «Люди доброй воли» в городских, областных и всероссийских проектах.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276872"/>
            <a:ext cx="2008167" cy="35730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289" y="2358206"/>
            <a:ext cx="2549792" cy="17051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06" y="4290061"/>
            <a:ext cx="2312350" cy="17342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15353"/>
            <a:ext cx="2092346" cy="1990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226" y="4509120"/>
            <a:ext cx="2526165" cy="16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376646"/>
            <a:ext cx="7520940" cy="548640"/>
          </a:xfrm>
        </p:spPr>
        <p:txBody>
          <a:bodyPr/>
          <a:lstStyle/>
          <a:p>
            <a:r>
              <a:rPr lang="ru-RU" sz="2400" dirty="0">
                <a:solidFill>
                  <a:schemeClr val="accent2"/>
                </a:solidFill>
              </a:rPr>
              <a:t>10. информационная акция </a:t>
            </a:r>
            <a:r>
              <a:rPr lang="ru-RU" sz="2400" dirty="0" smtClean="0">
                <a:solidFill>
                  <a:schemeClr val="accent2"/>
                </a:solidFill>
              </a:rPr>
              <a:t/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"</a:t>
            </a:r>
            <a:r>
              <a:rPr lang="ru-RU" sz="2400" dirty="0">
                <a:solidFill>
                  <a:schemeClr val="accent2"/>
                </a:solidFill>
              </a:rPr>
              <a:t>1000 причин, почему я волонтер</a:t>
            </a:r>
            <a:r>
              <a:rPr lang="ru-RU" sz="2400" dirty="0" smtClean="0">
                <a:solidFill>
                  <a:schemeClr val="accent2"/>
                </a:solidFill>
              </a:rPr>
              <a:t>?"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08041"/>
            <a:ext cx="2569367" cy="23357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08041"/>
            <a:ext cx="3621900" cy="32926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66" y="4077072"/>
            <a:ext cx="2913768" cy="26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81201"/>
            <a:ext cx="7520940" cy="103225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2"/>
                </a:solidFill>
              </a:rPr>
              <a:t>Благодарственные письма, дипломы, грамоты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6" y="1595706"/>
            <a:ext cx="2131355" cy="30363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27784" y="1668344"/>
            <a:ext cx="2121028" cy="29728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932" y="1509363"/>
            <a:ext cx="2241068" cy="31318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97556" y="1628800"/>
            <a:ext cx="2038777" cy="28929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26841" y="4243609"/>
            <a:ext cx="2137434" cy="30069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11760" y="4796581"/>
            <a:ext cx="1541817" cy="215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7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520940" cy="2808312"/>
          </a:xfrm>
        </p:spPr>
        <p:txBody>
          <a:bodyPr/>
          <a:lstStyle/>
          <a:p>
            <a:r>
              <a:rPr lang="ru-RU" sz="1600" b="1" dirty="0">
                <a:solidFill>
                  <a:schemeClr val="accent2"/>
                </a:solidFill>
              </a:rPr>
              <a:t>Описание проекта</a:t>
            </a:r>
            <a:r>
              <a:rPr lang="ru-RU" sz="1600" b="1" dirty="0" smtClean="0">
                <a:solidFill>
                  <a:schemeClr val="accent2"/>
                </a:solidFill>
              </a:rPr>
              <a:t>:</a:t>
            </a:r>
            <a:br>
              <a:rPr lang="ru-RU" sz="1600" b="1" dirty="0" smtClean="0">
                <a:solidFill>
                  <a:schemeClr val="accent2"/>
                </a:solidFill>
              </a:rPr>
            </a:br>
            <a:r>
              <a:rPr lang="ru-RU" sz="1600" b="1" dirty="0">
                <a:solidFill>
                  <a:schemeClr val="accent2"/>
                </a:solidFill>
              </a:rPr>
              <a:t/>
            </a:r>
            <a:br>
              <a:rPr lang="ru-RU" sz="1600" b="1" dirty="0">
                <a:solidFill>
                  <a:schemeClr val="accent2"/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Проект по популяризации и вовлечению молодежи в добровольческую деятельность «Люди доброй воли» реализуется с 2014 года. Всегда в молодежной среде находятся люди неравнодушные, социально активные, готовые помогать и отдавать свое время и силы для реализации добрых дел, и для них в Молодежном Центре действует проект «Люди доброй воли». Волонтерское движение работает в разных направлениях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: пропаганда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здорового образа жизни; общественно-полезная деятельность; социальная поддержка; культурно-массовая деятельность, благотворительность, социализация.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3509983" cy="26178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34" y="3429000"/>
            <a:ext cx="3914560" cy="261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3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520940" cy="4464495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accent2"/>
                </a:solidFill>
              </a:rPr>
              <a:t/>
            </a:r>
            <a:br>
              <a:rPr lang="ru-RU" sz="1600" b="1" dirty="0" smtClean="0">
                <a:solidFill>
                  <a:schemeClr val="accent2"/>
                </a:solidFill>
              </a:rPr>
            </a:br>
            <a:r>
              <a:rPr lang="ru-RU" sz="1600" b="1" dirty="0">
                <a:solidFill>
                  <a:schemeClr val="accent2"/>
                </a:solidFill>
              </a:rPr>
              <a:t/>
            </a:r>
            <a:br>
              <a:rPr lang="ru-RU" sz="1600" b="1" dirty="0">
                <a:solidFill>
                  <a:schemeClr val="accent2"/>
                </a:solidFill>
              </a:rPr>
            </a:br>
            <a:r>
              <a:rPr lang="ru-RU" sz="1600" b="1" dirty="0" smtClean="0">
                <a:solidFill>
                  <a:schemeClr val="accent2"/>
                </a:solidFill>
              </a:rPr>
              <a:t>Задачи </a:t>
            </a:r>
            <a:r>
              <a:rPr lang="ru-RU" sz="1600" b="1" dirty="0">
                <a:solidFill>
                  <a:schemeClr val="accent2"/>
                </a:solidFill>
              </a:rPr>
              <a:t>проекта</a:t>
            </a:r>
            <a:r>
              <a:rPr lang="ru-RU" sz="1600" b="1" dirty="0" smtClean="0">
                <a:solidFill>
                  <a:schemeClr val="accent2"/>
                </a:solidFill>
              </a:rPr>
              <a:t>:</a:t>
            </a:r>
            <a:br>
              <a:rPr lang="ru-RU" sz="1600" b="1" dirty="0" smtClean="0">
                <a:solidFill>
                  <a:schemeClr val="accent2"/>
                </a:solidFill>
              </a:rPr>
            </a:b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-осуществление просветительской деятельности; 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-организация и проведение культурных, спортивных и иных мероприятий; 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-развитие социальной системы профилактики наркомании и других асоциальных явлений среди молодежи, создание оптимальных условий для развития волонтерского движения по профилактике наркомании и асоциальных явлений в молодежной среде; 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– поддержка духовно-нравственного, гражданского и патриотического 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воспитания граждан Российской Федерации через вовлечение их в социально 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полезную деятельность, организацию и проведение различных мероприятий; 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-организация благотворительной деятельности. 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09120"/>
            <a:ext cx="2818233" cy="20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7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2631192"/>
          </a:xfrm>
        </p:spPr>
        <p:txBody>
          <a:bodyPr/>
          <a:lstStyle/>
          <a:p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>
                <a:solidFill>
                  <a:schemeClr val="accent2"/>
                </a:solidFill>
              </a:rPr>
              <a:t>Социальная </a:t>
            </a:r>
            <a:r>
              <a:rPr lang="ru-RU" sz="1600" b="1" dirty="0">
                <a:solidFill>
                  <a:schemeClr val="accent2"/>
                </a:solidFill>
              </a:rPr>
              <a:t>значимость проекта</a:t>
            </a:r>
            <a:r>
              <a:rPr lang="ru-RU" sz="1600" b="1" dirty="0" smtClean="0">
                <a:solidFill>
                  <a:schemeClr val="accent2"/>
                </a:solidFill>
              </a:rPr>
              <a:t>: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Этот проект необходим на территории Московской области. С каждым годом проект "Люди доброй воли" присоединяются все больше молодых граждан, которые также являются вдохновителями волонтерских акций. А также последующими участниками Областных и Всероссийских проектов. Благодаря проекту мы воспитываем будущее нашей области.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4"/>
            <a:ext cx="3708578" cy="24743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858379"/>
            <a:ext cx="402313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20940" cy="1872208"/>
          </a:xfrm>
        </p:spPr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М</a:t>
            </a:r>
            <a:r>
              <a:rPr lang="ru-RU" b="1" dirty="0" smtClean="0">
                <a:solidFill>
                  <a:schemeClr val="accent2"/>
                </a:solidFill>
              </a:rPr>
              <a:t>ероприятия</a:t>
            </a:r>
            <a:r>
              <a:rPr lang="ru-RU" b="1" dirty="0">
                <a:solidFill>
                  <a:schemeClr val="accent2"/>
                </a:solidFill>
              </a:rPr>
              <a:t>, </a:t>
            </a:r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>проведенные </a:t>
            </a:r>
            <a:r>
              <a:rPr lang="ru-RU" b="1" dirty="0">
                <a:solidFill>
                  <a:schemeClr val="accent2"/>
                </a:solidFill>
              </a:rPr>
              <a:t>в рамках проекта: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98884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Организационные собрания потенциальных волонтеров.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4247837" cy="2830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653" y="2635171"/>
            <a:ext cx="2671421" cy="401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2. Благотворительная акция «</a:t>
            </a:r>
            <a:r>
              <a:rPr lang="ru-RU" dirty="0" err="1">
                <a:solidFill>
                  <a:schemeClr val="accent2"/>
                </a:solidFill>
              </a:rPr>
              <a:t>Фримаркет</a:t>
            </a:r>
            <a:r>
              <a:rPr lang="ru-RU" dirty="0">
                <a:solidFill>
                  <a:schemeClr val="accent2"/>
                </a:solidFill>
              </a:rPr>
              <a:t>-бесплатная ярмарка»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23" y="1606778"/>
            <a:ext cx="3003798" cy="40050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547" y="4257869"/>
            <a:ext cx="2919984" cy="1941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3" y="4077072"/>
            <a:ext cx="2923954" cy="1944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96" y="1772816"/>
            <a:ext cx="2594362" cy="17250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64" y="1772816"/>
            <a:ext cx="2940270" cy="195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3. Акция для людей с ограниченными возможностями «Спешим делать добро»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71639"/>
            <a:ext cx="5120854" cy="33989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206746"/>
            <a:ext cx="2003816" cy="160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580" y="3429001"/>
            <a:ext cx="2677076" cy="17777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102" y="1484784"/>
            <a:ext cx="2725072" cy="18096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534" y="5206747"/>
            <a:ext cx="2448272" cy="162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4. Календарь волонтера- интернет-проект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4866888" cy="37630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68760"/>
            <a:ext cx="3231885" cy="249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6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263040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6. </a:t>
            </a:r>
            <a:r>
              <a:rPr lang="ru-RU" dirty="0" smtClean="0">
                <a:solidFill>
                  <a:schemeClr val="accent2"/>
                </a:solidFill>
              </a:rPr>
              <a:t>Благотворительная акция «Минутка </a:t>
            </a:r>
            <a:r>
              <a:rPr lang="ru-RU" dirty="0">
                <a:solidFill>
                  <a:schemeClr val="accent2"/>
                </a:solidFill>
              </a:rPr>
              <a:t>внимания </a:t>
            </a:r>
            <a:r>
              <a:rPr lang="ru-RU" dirty="0" smtClean="0">
                <a:solidFill>
                  <a:schemeClr val="accent2"/>
                </a:solidFill>
              </a:rPr>
              <a:t>ветеранам»</a:t>
            </a:r>
            <a:r>
              <a:rPr lang="ru-RU" dirty="0">
                <a:solidFill>
                  <a:schemeClr val="accent2"/>
                </a:solidFill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581128"/>
            <a:ext cx="2304256" cy="17281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62202"/>
            <a:ext cx="3228365" cy="24078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253380"/>
            <a:ext cx="2952328" cy="22142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82374"/>
            <a:ext cx="2045154" cy="2726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9" y="1682307"/>
            <a:ext cx="2255341" cy="30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0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44</TotalTime>
  <Words>95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Углы</vt:lpstr>
      <vt:lpstr>Проект по популяризации и  вовлечению молодежи  в волонтерское движение  </vt:lpstr>
      <vt:lpstr>Описание проекта:  Проект по популяризации и вовлечению молодежи в добровольческую деятельность «Люди доброй воли» реализуется с 2014 года. Всегда в молодежной среде находятся люди неравнодушные, социально активные, готовые помогать и отдавать свое время и силы для реализации добрых дел, и для них в Молодежном Центре действует проект «Люди доброй воли». Волонтерское движение работает в разных направлениях: пропаганда здорового образа жизни; общественно-полезная деятельность; социальная поддержка; культурно-массовая деятельность, благотворительность, социализация. </vt:lpstr>
      <vt:lpstr>  Задачи проекта:  -осуществление просветительской деятельности;  -организация и проведение культурных, спортивных и иных мероприятий;  -развитие социальной системы профилактики наркомании и других асоциальных явлений среди молодежи, создание оптимальных условий для развития волонтерского движения по профилактике наркомании и асоциальных явлений в молодежной среде;  – поддержка духовно-нравственного, гражданского и патриотического  воспитания граждан Российской Федерации через вовлечение их в социально  полезную деятельность, организацию и проведение различных мероприятий;  -организация благотворительной деятельности.  </vt:lpstr>
      <vt:lpstr> Социальная значимость проекта:  Этот проект необходим на территории Московской области. С каждым годом проект "Люди доброй воли" присоединяются все больше молодых граждан, которые также являются вдохновителями волонтерских акций. А также последующими участниками Областных и Всероссийских проектов. Благодаря проекту мы воспитываем будущее нашей области. </vt:lpstr>
      <vt:lpstr>Мероприятия,  проведенные в рамках проекта:</vt:lpstr>
      <vt:lpstr>2. Благотворительная акция «Фримаркет-бесплатная ярмарка» </vt:lpstr>
      <vt:lpstr>3. Акция для людей с ограниченными возможностями «Спешим делать добро» </vt:lpstr>
      <vt:lpstr>4. Календарь волонтера- интернет-проект </vt:lpstr>
      <vt:lpstr>6. Благотворительная акция «Минутка внимания ветеранам» </vt:lpstr>
      <vt:lpstr>7. Акция «Мир без табака» </vt:lpstr>
      <vt:lpstr>8. Новогодняя сказка для детей. </vt:lpstr>
      <vt:lpstr>9. Участие активистов волонтерского движения «Люди доброй воли» в городских, областных и всероссийских проектах. </vt:lpstr>
      <vt:lpstr>10. информационная акция  "1000 причин, почему я волонтер?"</vt:lpstr>
      <vt:lpstr>Благодарственные письма, дипломы, грамоты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популяризации и  вовлечению молодежи  в волонтерское движение</dc:title>
  <dc:creator>Service</dc:creator>
  <cp:lastModifiedBy>Service</cp:lastModifiedBy>
  <cp:revision>5</cp:revision>
  <dcterms:created xsi:type="dcterms:W3CDTF">2018-07-10T14:21:24Z</dcterms:created>
  <dcterms:modified xsi:type="dcterms:W3CDTF">2018-07-10T15:07:25Z</dcterms:modified>
</cp:coreProperties>
</file>