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90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114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7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41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54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7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04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96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7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09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0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C25E4-ED78-4BEF-BF9C-A748A3376F43}" type="datetimeFigureOut">
              <a:rPr lang="ru-RU" smtClean="0"/>
              <a:t>29.06.2018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5197E-6238-4C1C-91CA-24025B015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5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Социально значимый проект </a:t>
            </a:r>
            <a:b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«На пути к совершенству»</a:t>
            </a:r>
            <a:endParaRPr lang="ru-RU" sz="4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Назарова Арина,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президент ДЮО «Созвездие»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Калтанский городской округ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92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067350"/>
              </p:ext>
            </p:extLst>
          </p:nvPr>
        </p:nvGraphicFramePr>
        <p:xfrm>
          <a:off x="1043608" y="1268758"/>
          <a:ext cx="7272807" cy="5184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244"/>
                <a:gridCol w="3431999"/>
                <a:gridCol w="3410564"/>
              </a:tblGrid>
              <a:tr h="2557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Задачи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Результаты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</a:tr>
              <a:tr h="1038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Способствовать развитию талантов у детей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Обучение детей по разным направлениям: вокал, хореография, прикладное творчество, спорт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</a:tr>
              <a:tr h="13019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Знакомить детей с молодежью, добившейся успехов в разных сферах деятельности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Раскрытие секрета успеха, получение положительного примера, мотивация участников проекта к деятельности в различных сферах жизни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</a:tr>
              <a:tr h="1038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Создавать благоприятную атмосферу для детей на встречах для детей проведенных в рамках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Посещение встреч проведенных ДЮО «Созвездие» в рамках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</a:tr>
              <a:tr h="511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Научить детей с пользой проводить свободное время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правонарушений среди участников проекта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</a:tr>
              <a:tr h="10384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Знакомить детей с творческими объединениями Дома детского творчества и секциями спортивной школы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Вхождение детей в состав творческих объединений Дома детского творчества и секций спортивной школы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80" marR="66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75656" y="736630"/>
            <a:ext cx="60486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Выходные результаты проекта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9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44816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Детская преступность. Преступность несовершеннолетних. Стоит задуматься, насколько это словосочетание звучит чудовищно и несколько парадоксально, ведь что общего может быть между детьми и понятием «преступность». Но, к сожалению, с каждым годом это проблема становится все более явной, и бороться с ней становится труднее. 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5004048" y="3284984"/>
            <a:ext cx="3758208" cy="2818656"/>
          </a:xfrm>
        </p:spPr>
      </p:pic>
    </p:spTree>
    <p:extLst>
      <p:ext uri="{BB962C8B-B14F-4D97-AF65-F5344CB8AC3E}">
        <p14:creationId xmlns:p14="http://schemas.microsoft.com/office/powerpoint/2010/main" val="1586114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052736"/>
            <a:ext cx="5486400" cy="56673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Цель проекта: вовлечение детей младшего школьного возраста, находящихся в зоне риска, то есть состоящие в отделе ПДН и школьных советов по профилактики</a:t>
            </a:r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>
          <a:xfrm>
            <a:off x="3491880" y="2060848"/>
            <a:ext cx="4718315" cy="35387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1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692696"/>
            <a:ext cx="5486400" cy="804862"/>
          </a:xfrm>
        </p:spPr>
        <p:txBody>
          <a:bodyPr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8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Новизна проекта заключается в том, что за основу были взяты внеурочные занятия , кружки и мероприятия с детьми младшего школьного возраста, находящихся в зоне риска, слишком рано прошедшими по неверному пути. </a:t>
            </a:r>
          </a:p>
        </p:txBody>
      </p:sp>
      <p:pic>
        <p:nvPicPr>
          <p:cNvPr id="1027" name="Picture 3" descr="C:\Users\DDT-Direktor\Desktop\проект\rbPaXQiX5Y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4907403" cy="327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28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8F8F8"/>
                </a:solidFill>
              </a:rPr>
              <a:t>Первая встреча</a:t>
            </a:r>
            <a:endParaRPr lang="ru-RU" sz="2800" dirty="0">
              <a:solidFill>
                <a:srgbClr val="F8F8F8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ильюха\Desktop\IMG_14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930" y="476672"/>
            <a:ext cx="594614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782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8F8F8"/>
                </a:solidFill>
              </a:rPr>
              <a:t>Вторая встреча</a:t>
            </a:r>
            <a:endParaRPr lang="ru-RU" sz="2800" dirty="0">
              <a:solidFill>
                <a:srgbClr val="F8F8F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DT-Direktor\Desktop\проект\4797229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39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8F8F8"/>
                </a:solidFill>
              </a:rPr>
              <a:t>Третья встреча</a:t>
            </a:r>
            <a:endParaRPr lang="ru-RU" sz="2800" dirty="0">
              <a:solidFill>
                <a:srgbClr val="F8F8F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DT-Direktor\Desktop\проект\rbPaXQiX5YM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r="55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8F8F8"/>
                </a:solidFill>
              </a:rPr>
              <a:t>Четвертая встреча</a:t>
            </a:r>
            <a:endParaRPr lang="ru-RU" sz="2800" dirty="0">
              <a:solidFill>
                <a:srgbClr val="F8F8F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DDT-Direktor\Desktop\проект\SRmny16DK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8680"/>
            <a:ext cx="5508104" cy="413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47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095260"/>
              </p:ext>
            </p:extLst>
          </p:nvPr>
        </p:nvGraphicFramePr>
        <p:xfrm>
          <a:off x="971599" y="1628801"/>
          <a:ext cx="7128792" cy="37444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7787"/>
                <a:gridCol w="1637787"/>
                <a:gridCol w="1926609"/>
                <a:gridCol w="774721"/>
                <a:gridCol w="1151888"/>
              </a:tblGrid>
              <a:tr h="336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Наименование товара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Количество(в шт.)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Расходы(в руб.)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Печать пригласительных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4л</a:t>
                      </a:r>
                      <a:r>
                        <a:rPr lang="ru-RU" sz="1400" baseline="30000">
                          <a:effectLst/>
                        </a:rPr>
                        <a:t>*</a:t>
                      </a:r>
                      <a:r>
                        <a:rPr lang="ru-RU" sz="1400">
                          <a:effectLst/>
                        </a:rPr>
                        <a:t> х 30руб.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Ватман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 х 30руб.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Бумага цветная (А4)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х 300руб.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Печать дипломов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8л</a:t>
                      </a:r>
                      <a:r>
                        <a:rPr lang="ru-RU" sz="1400" baseline="30000">
                          <a:effectLst/>
                        </a:rPr>
                        <a:t>*</a:t>
                      </a:r>
                      <a:r>
                        <a:rPr lang="ru-RU" sz="1400">
                          <a:effectLst/>
                        </a:rPr>
                        <a:t> х 30руб.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Сувениры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 х 50руб.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Чаепитие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Чай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6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Сладости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Кружки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Стикеры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х 50руб.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99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2080 рублей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701253" y="1079431"/>
            <a:ext cx="1899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 проекта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09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3">
      <a:dk1>
        <a:sysClr val="windowText" lastClr="000000"/>
      </a:dk1>
      <a:lt1>
        <a:srgbClr val="5967AF"/>
      </a:lt1>
      <a:dk2>
        <a:srgbClr val="0F8AE9"/>
      </a:dk2>
      <a:lt2>
        <a:srgbClr val="2B9AEF"/>
      </a:lt2>
      <a:accent1>
        <a:srgbClr val="5CCBF3"/>
      </a:accent1>
      <a:accent2>
        <a:srgbClr val="92DCF7"/>
      </a:accent2>
      <a:accent3>
        <a:srgbClr val="084A7E"/>
      </a:accent3>
      <a:accent4>
        <a:srgbClr val="2A99F1"/>
      </a:accent4>
      <a:accent5>
        <a:srgbClr val="0F8AE9"/>
      </a:accent5>
      <a:accent6>
        <a:srgbClr val="58B0F4"/>
      </a:accent6>
      <a:hlink>
        <a:srgbClr val="45A6F2"/>
      </a:hlink>
      <a:folHlink>
        <a:srgbClr val="0F9A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3">
    <a:dk1>
      <a:sysClr val="windowText" lastClr="000000"/>
    </a:dk1>
    <a:lt1>
      <a:srgbClr val="5967AF"/>
    </a:lt1>
    <a:dk2>
      <a:srgbClr val="0F8AE9"/>
    </a:dk2>
    <a:lt2>
      <a:srgbClr val="2B9AEF"/>
    </a:lt2>
    <a:accent1>
      <a:srgbClr val="5CCBF3"/>
    </a:accent1>
    <a:accent2>
      <a:srgbClr val="92DCF7"/>
    </a:accent2>
    <a:accent3>
      <a:srgbClr val="084A7E"/>
    </a:accent3>
    <a:accent4>
      <a:srgbClr val="2A99F1"/>
    </a:accent4>
    <a:accent5>
      <a:srgbClr val="0F8AE9"/>
    </a:accent5>
    <a:accent6>
      <a:srgbClr val="58B0F4"/>
    </a:accent6>
    <a:hlink>
      <a:srgbClr val="45A6F2"/>
    </a:hlink>
    <a:folHlink>
      <a:srgbClr val="0F9A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318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Социально значимый проект  «На пути к совершенству»</vt:lpstr>
      <vt:lpstr>Детская преступность. Преступность несовершеннолетних. Стоит задуматься, насколько это словосочетание звучит чудовищно и несколько парадоксально, ведь что общего может быть между детьми и понятием «преступность». Но, к сожалению, с каждым годом это проблема становится все более явной, и бороться с ней становится труднее. </vt:lpstr>
      <vt:lpstr>Цель проекта: вовлечение детей младшего школьного возраста, находящихся в зоне риска, то есть состоящие в отделе ПДН и школьных советов по профилактики</vt:lpstr>
      <vt:lpstr>Презентация PowerPoint</vt:lpstr>
      <vt:lpstr>Первая встреча</vt:lpstr>
      <vt:lpstr>Вторая встреча</vt:lpstr>
      <vt:lpstr>Третья встреча</vt:lpstr>
      <vt:lpstr>Четвертая встреча</vt:lpstr>
      <vt:lpstr>Бюджет проекта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 значимый проект  «На пути к совершенству»</dc:title>
  <dc:creator>DDT-Direktor</dc:creator>
  <cp:lastModifiedBy>DDT-Direktor</cp:lastModifiedBy>
  <cp:revision>8</cp:revision>
  <dcterms:created xsi:type="dcterms:W3CDTF">2018-06-29T02:15:04Z</dcterms:created>
  <dcterms:modified xsi:type="dcterms:W3CDTF">2018-06-29T07:11:13Z</dcterms:modified>
</cp:coreProperties>
</file>