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57" r:id="rId4"/>
    <p:sldId id="266" r:id="rId5"/>
    <p:sldId id="265" r:id="rId6"/>
    <p:sldId id="269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55"/>
    <a:srgbClr val="80CAE5"/>
    <a:srgbClr val="21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1"/>
  </p:normalViewPr>
  <p:slideViewPr>
    <p:cSldViewPr>
      <p:cViewPr varScale="1">
        <p:scale>
          <a:sx n="66" d="100"/>
          <a:sy n="66" d="100"/>
        </p:scale>
        <p:origin x="2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DFDE-97C5-4B31-9ABD-B3F3C9671EA5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FFE-DD9E-4905-9AF9-90F0C6B8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251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052F-BA2A-4A7F-887E-E370E40F7E46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48A6-BFE6-4472-AB85-44695160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D8E-68FF-4561-AB25-A553C507FC38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C37C-55C6-44D7-8481-EC9F42D6D17B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DB-3CF4-4609-AC92-FF3C93556B96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18E3-3A4E-4D27-BD34-2C0D52210098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8AE9-2A3E-4360-9CD6-73CB6FF4DCBC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2A1-68FD-4919-BB7E-1D290EDF325B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32B-E8EA-42D4-A106-A43FC404F50C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A5F6-70BE-4099-83BD-EBA227D088CD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21F-672B-4C23-B3E0-4090729036D5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5470-06EB-4334-AD97-894A159F2525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335-B13D-4DD9-B828-C59C181CE836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B8F-9D51-4029-ACB7-AA7B8B5226F0}" type="datetime1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«Неделя Дружбы и Доброты»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(формирование толерантного отношения к лицам с инвалидностью)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231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мечты проводит «Уроки по пониманию и профилактики инвалидности»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0" y="761449"/>
            <a:ext cx="3719031" cy="5580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46" y="768305"/>
            <a:ext cx="5066303" cy="5580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Arial Narrow" pitchFamily="34" charset="0"/>
              </a:rPr>
              <a:t>Цель проекта</a:t>
            </a:r>
            <a:endParaRPr lang="ru-RU" sz="3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392" y="5214690"/>
            <a:ext cx="9144000" cy="164330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Проводим «Уроки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Дружбы </a:t>
            </a: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и Доброты» </a:t>
            </a:r>
            <a:endParaRPr lang="ru-RU" sz="3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Narrow" charset="0"/>
              <a:cs typeface="Arial Narrow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в  школах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,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 ВУЗах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, </a:t>
            </a:r>
            <a:r>
              <a:rPr lang="ru-RU" sz="3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СУЗах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 и волонтёрских организациях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Тулы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Подмосковья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Москвы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Крыма и т.д.</a:t>
            </a:r>
            <a:endParaRPr lang="ru-RU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" y="58399"/>
            <a:ext cx="9116514" cy="512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" y="2131"/>
            <a:ext cx="9008612" cy="6855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Arial Narrow" pitchFamily="34" charset="0"/>
              </a:rPr>
              <a:t>Суть </a:t>
            </a:r>
            <a:r>
              <a:rPr lang="ru-RU" sz="3500" b="1" dirty="0" err="1" smtClean="0">
                <a:solidFill>
                  <a:schemeClr val="bg1"/>
                </a:solidFill>
                <a:latin typeface="Arial Narrow" pitchFamily="34" charset="0"/>
              </a:rPr>
              <a:t>роекта</a:t>
            </a:r>
            <a:endParaRPr lang="ru-RU" sz="3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982703" y="5157192"/>
            <a:ext cx="7161297" cy="1631229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Подготавливаем школьников и студентов для принятия лиц с инвалидностью в процесс образования</a:t>
            </a:r>
            <a:endParaRPr lang="ru-RU" sz="31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ru-RU" sz="18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Arial Narrow" pitchFamily="34" charset="0"/>
              </a:rPr>
              <a:t>Цель проекта</a:t>
            </a:r>
            <a:endParaRPr lang="ru-RU" sz="3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64" y="5013176"/>
            <a:ext cx="9144000" cy="17728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Подготавливаем </a:t>
            </a: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специалистов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с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ОВЗ </a:t>
            </a: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в качестве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charset="0"/>
                <a:cs typeface="Arial Narrow" charset="0"/>
              </a:rPr>
              <a:t>ведущих «Уроков по пониманию и профилактики инвалидности»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Narrow" charset="0"/>
              <a:cs typeface="Arial Narrow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6" y="15897"/>
            <a:ext cx="4661934" cy="4830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" y="-2531"/>
            <a:ext cx="4454192" cy="48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29642"/>
            <a:ext cx="8892480" cy="1433906"/>
          </a:xfrm>
        </p:spPr>
        <p:txBody>
          <a:bodyPr>
            <a:noAutofit/>
          </a:bodyPr>
          <a:lstStyle/>
          <a:p>
            <a:r>
              <a:rPr lang="ru-RU" sz="3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Проводим круглый стол по обмену опытом </a:t>
            </a:r>
            <a:br>
              <a:rPr lang="ru-RU" sz="3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«Диалог-Доверие-Действие»</a:t>
            </a:r>
            <a:endParaRPr lang="ru-RU" sz="37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201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977" y="34933"/>
            <a:ext cx="4492024" cy="945795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Проводим конкурс интеграционный стихов</a:t>
            </a:r>
            <a:endParaRPr lang="ru-RU" sz="3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197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76" y="1074334"/>
            <a:ext cx="4492023" cy="58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968552" cy="5879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 Р А К Т И К 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05" y="5301208"/>
            <a:ext cx="9111495" cy="1484784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тереотипы </a:t>
            </a: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по отношению </a:t>
            </a:r>
            <a:endParaRPr lang="ru-RU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 </a:t>
            </a: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людям с 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инвалидностью разрушаются!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3335" y="1022773"/>
            <a:ext cx="5004799" cy="3336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9" y="587900"/>
            <a:ext cx="5837197" cy="46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3944" y="3902998"/>
            <a:ext cx="4213113" cy="2766362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Финальная акция «Обними меня»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 участием первых лиц города</a:t>
            </a:r>
            <a:endParaRPr lang="ru-RU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"/>
            <a:ext cx="9144000" cy="3565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" y="3568624"/>
            <a:ext cx="4934066" cy="32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126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Цель проекта</vt:lpstr>
      <vt:lpstr>Суть роекта</vt:lpstr>
      <vt:lpstr>Цель проекта</vt:lpstr>
      <vt:lpstr>Проводим круглый стол по обмену опытом  «Диалог-Доверие-Действие»</vt:lpstr>
      <vt:lpstr>Проводим конкурс интеграционный стихов</vt:lpstr>
      <vt:lpstr>П Р А К Т И К 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образовательный форум «АРКТИКА» 29 февраля – 5 марта</dc:title>
  <dc:creator>Пользователь Windows</dc:creator>
  <cp:lastModifiedBy>Виктор Счастливый</cp:lastModifiedBy>
  <cp:revision>67</cp:revision>
  <dcterms:created xsi:type="dcterms:W3CDTF">2016-02-17T15:46:27Z</dcterms:created>
  <dcterms:modified xsi:type="dcterms:W3CDTF">2017-07-19T17:47:27Z</dcterms:modified>
</cp:coreProperties>
</file>