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9" r:id="rId4"/>
    <p:sldId id="288" r:id="rId5"/>
    <p:sldId id="289" r:id="rId6"/>
    <p:sldId id="291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126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27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8508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105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58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89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37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4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7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597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98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6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4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0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3D77-F8E2-47C3-8B81-B60043DFD4FD}" type="datetimeFigureOut">
              <a:rPr lang="ru-RU" smtClean="0"/>
              <a:pPr/>
              <a:t>14.05.2018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663A-D7CA-4104-AB7D-ACFB07E14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45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872" y="231384"/>
            <a:ext cx="11887201" cy="44305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ПРЕЗЕНТАЦИЯ ПРОЕКТА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53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фестиваль творческой молодежи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неФормат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519" y="4272198"/>
            <a:ext cx="11698651" cy="2083632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Председатель Чернянского отделения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Белгородской региональной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общественной организации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волонтеров «Вместе» </a:t>
            </a:r>
          </a:p>
          <a:p>
            <a:pPr algn="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Антонова Н.В.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Чернянка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2018 год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19" y="231385"/>
            <a:ext cx="1415399" cy="143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482058" y="314794"/>
            <a:ext cx="7555043" cy="13940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В ПРЕДМЕТНУЮ ОБЛАСТЬ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(ОПИСАНИЕ СИТУАЦИИ «КАК ЕСТЬ»)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9488" y="1499015"/>
            <a:ext cx="11062742" cy="5216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 организации массовых мероприятий на территории Чернянского района к участию приглашаются организованные коллективы вокальных и хореографических студий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, представителей творческих мастеровых школ, студий декоративно-прикладного искусства, действующих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на базе МБУ ДО «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Чернянская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районная школа искусств» и МБУ ДО «Дом пионеров и школьников Чернянского района», ремесленники и художники, проходящие обучение у квалифицированных специалистов. Самодеятельные коллективы и «самоучки» не привлекаются к участию в мероприятиях районного масштаба 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не имеют возможности представить свою деятельность.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363" y="2267471"/>
            <a:ext cx="9156214" cy="4088359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29734" y="209862"/>
            <a:ext cx="11027486" cy="7045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Цели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результат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44410"/>
              </p:ext>
            </p:extLst>
          </p:nvPr>
        </p:nvGraphicFramePr>
        <p:xfrm>
          <a:off x="254831" y="914402"/>
          <a:ext cx="11737300" cy="590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370"/>
                <a:gridCol w="9271930"/>
              </a:tblGrid>
              <a:tr h="15739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ЦЕЛЬ ПРОЕКТА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Организовать и провести в октябре 2018 года фестиваль творчества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самодеятельных музыкальных и танцевальных коллективов, мастеров-декоративно-прикладного творчества «</a:t>
                      </a:r>
                      <a:r>
                        <a:rPr lang="ru-RU" sz="1400" b="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НеФормат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» в номинациях: эстрадный вокал, фолк-вокал (народное пение, джаз и т.д.), оригинальный жанр, декоративно-прикладное творчество, современный эстрадный танец, народный танец с целью выявления талантливой самодеятельной молодежи и дальнейшей реализации их творческих способностей в масштабах района, путем привлечения их к волонтерской деятельности посредствам обучающих мастер-классов, семинаров и создания творческих кружков и объединений на базе МАУ «ЦМИ»</a:t>
                      </a:r>
                      <a:endParaRPr lang="ru-RU" sz="1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3142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СПОСОБ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ДОСТИЖЕНИЯ ЦЕЛИ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Провести фестиваль самодеятельной творческой молодежи со свободной формой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подачи заявки (любой желающий от 14 лет). Сформировать Банк творческой молодежи района на результатах представленных заявок. 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9937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РЕЗУЛЬТАТ ПРОЕКТА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Лауреаты фестиваля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4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НеФормат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» на добровольной основе создают творческие объединения для обучения молодежи и проведения мастер-классов в направлениях вокальное творчество, хореография, фотография, декоративно-прикладное искусство, действующих на постоянной основе на базу МАУ «ЦМИ» поселка Чернянка.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43777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ТРЕБОВАНИЯ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К РЕЗУЛЬТАТУ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i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Лауреаты конкурса становятся руководителями кружков и творческих объединений молодежи, проводящими свою обучающую деятельность на добровольной основе на базе МАУ «ЦМИ»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i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базе МАУ «ЦМИ» возникнут постоянно действующие самодеятельные творческие коллективы из представителей молодежи Чернянского района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i="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Фестиваль выходит на уровень ежегодного, открывая новые ниши творчества и привлекая молодежь района к новым видам творческой деятельности</a:t>
                      </a:r>
                    </a:p>
                    <a:p>
                      <a:pPr marL="0" indent="0">
                        <a:buNone/>
                      </a:pPr>
                      <a:endParaRPr lang="ru-RU" sz="1400" b="0" i="0" kern="12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9760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ПОЛЬЗОВАТЕЛИ РЕЗУЛЬТАТА ПРОЕКТА</a:t>
                      </a:r>
                      <a:endParaRPr lang="ru-RU" sz="16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Молодежь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Чернянского района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60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482058" y="314794"/>
            <a:ext cx="7555043" cy="13940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ВВЕДЕНИЕ В ПРЕДМЕТНУЮ ОБЛАСТЬ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(ОПИСАНИЕ СИТУАЦИИ «КАК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БУДЕТ»)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9488" y="1499015"/>
            <a:ext cx="11062742" cy="5216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 ходе реализации проекта планируется: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Выявить творческую и талантливую молодежь района, путем представления их талантов на Фестивале «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НеФормат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Продвижение самодеятельных коллективов района, путем привлечения их к массовым культурным мероприятиям районного масштаба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Популяризация творческой деятельности и самореализации творческой молодежи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Привлечение талантливой молодежи к волонтерской деятельности, направленной на обучение молодежи и организации их досуга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6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718560" y="137160"/>
            <a:ext cx="8473440" cy="1601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БЛОКИ РАБОТЫ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oup 1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38189"/>
              </p:ext>
            </p:extLst>
          </p:nvPr>
        </p:nvGraphicFramePr>
        <p:xfrm>
          <a:off x="119921" y="1231877"/>
          <a:ext cx="11850315" cy="5408173"/>
        </p:xfrm>
        <a:graphic>
          <a:graphicData uri="http://schemas.openxmlformats.org/drawingml/2006/table">
            <a:tbl>
              <a:tblPr/>
              <a:tblGrid>
                <a:gridCol w="399740"/>
                <a:gridCol w="2241391"/>
                <a:gridCol w="985070"/>
                <a:gridCol w="1090878"/>
                <a:gridCol w="158681"/>
                <a:gridCol w="158682"/>
                <a:gridCol w="158681"/>
                <a:gridCol w="158681"/>
                <a:gridCol w="158681"/>
                <a:gridCol w="158682"/>
                <a:gridCol w="158681"/>
                <a:gridCol w="158681"/>
                <a:gridCol w="149207"/>
                <a:gridCol w="168156"/>
                <a:gridCol w="158681"/>
                <a:gridCol w="158681"/>
                <a:gridCol w="158682"/>
                <a:gridCol w="158681"/>
                <a:gridCol w="97855"/>
                <a:gridCol w="97854"/>
                <a:gridCol w="97855"/>
                <a:gridCol w="97855"/>
                <a:gridCol w="97854"/>
                <a:gridCol w="97855"/>
                <a:gridCol w="97855"/>
                <a:gridCol w="98319"/>
                <a:gridCol w="97390"/>
                <a:gridCol w="97854"/>
                <a:gridCol w="97855"/>
                <a:gridCol w="97855"/>
                <a:gridCol w="97854"/>
                <a:gridCol w="98320"/>
                <a:gridCol w="97390"/>
                <a:gridCol w="97854"/>
                <a:gridCol w="97855"/>
                <a:gridCol w="97855"/>
                <a:gridCol w="97854"/>
                <a:gridCol w="98320"/>
                <a:gridCol w="97390"/>
                <a:gridCol w="97854"/>
                <a:gridCol w="97855"/>
                <a:gridCol w="97854"/>
                <a:gridCol w="97855"/>
                <a:gridCol w="97855"/>
                <a:gridCol w="97854"/>
                <a:gridCol w="97855"/>
                <a:gridCol w="97855"/>
                <a:gridCol w="97854"/>
                <a:gridCol w="97855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  <a:gridCol w="156517"/>
              </a:tblGrid>
              <a:tr h="28398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№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Начало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Окончание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5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201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8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год</a:t>
                      </a: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39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pitchFamily="34" charset="0"/>
                      </a:endParaRPr>
                    </a:p>
                  </a:txBody>
                  <a:tcPr marL="91437" marR="91437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03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04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05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06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07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08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09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10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11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12</a:t>
                      </a: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114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Положения Фестиваля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65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Утверждение Положения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19.09.2018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365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3.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Прием заявок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39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4.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наградной продукции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25.10.2018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24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5.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Подготовка к Фестивалю (организационный день)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26.10.2018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248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6.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Проведение Фестиваля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27.10.2018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004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7.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Организация самодеятельных творческих коллективов под руководством Лауреатов Фестиваля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29.10.2018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12.11.2018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544D"/>
                    </a:solidFill>
                  </a:tcPr>
                </a:tc>
              </a:tr>
              <a:tr h="81325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Итого</a:t>
                      </a: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1414" marR="91414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17.09.2018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12.11.2018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14" marR="91414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5995" marR="35995"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829734" y="441960"/>
            <a:ext cx="10175150" cy="807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485051"/>
              </p:ext>
            </p:extLst>
          </p:nvPr>
        </p:nvGraphicFramePr>
        <p:xfrm>
          <a:off x="352925" y="1698858"/>
          <a:ext cx="11550318" cy="4091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55"/>
                <a:gridCol w="4632529"/>
                <a:gridCol w="2164544"/>
                <a:gridCol w="2164544"/>
                <a:gridCol w="1995746"/>
              </a:tblGrid>
              <a:tr h="839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№ п/п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Наименование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Количество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Стоимость,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Бюджет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47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Наградной материал: Грамоты за участие</a:t>
                      </a:r>
                      <a:endParaRPr lang="ru-RU" sz="1400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50 шт.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25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1 250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3457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2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Наградной материал: Призы за </a:t>
                      </a:r>
                      <a:r>
                        <a:rPr lang="en-US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III </a:t>
                      </a: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место</a:t>
                      </a:r>
                      <a:endParaRPr lang="ru-RU" sz="1400" b="0" i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 шт.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400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2 400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3105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3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Наградной материал: Призы за </a:t>
                      </a:r>
                      <a:r>
                        <a:rPr lang="en-US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место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 шт.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3 600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519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4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Наградной материал: Призы за </a:t>
                      </a:r>
                      <a:r>
                        <a:rPr lang="en-US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ru-RU" sz="1400" b="0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место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 шт.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1 000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6 000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114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5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Наградной материал: Грамоты за места</a:t>
                      </a:r>
                    </a:p>
                    <a:p>
                      <a:endParaRPr lang="ru-RU" sz="1400" b="0" u="none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18 шт.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25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450 руб.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574751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13 700 руб.</a:t>
                      </a:r>
                      <a:endParaRPr lang="ru-RU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9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829734" y="441960"/>
            <a:ext cx="10175150" cy="8077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294166"/>
              </p:ext>
            </p:extLst>
          </p:nvPr>
        </p:nvGraphicFramePr>
        <p:xfrm>
          <a:off x="187960" y="1223271"/>
          <a:ext cx="11699240" cy="541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918"/>
                <a:gridCol w="2576562"/>
                <a:gridCol w="5572252"/>
                <a:gridCol w="2929508"/>
              </a:tblGrid>
              <a:tr h="7186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№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ФИО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Должность и основное место работы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Выполняемые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 в проекте работы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7965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Антонова Надежда Владимировна</a:t>
                      </a: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Председатель Чернянского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отделения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Белгородской региональной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общественной организации волонтеров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«Вместе» 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Автор и руководитель проекта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1403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Потапова Анна Николаевна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Начальник отдела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по делам молодежи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Управления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физической культуры, спорта и молодежной политики Администрации Чернянского района </a:t>
                      </a: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Куратор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проекта, финансовое сопровождение 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30577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Воробьева</a:t>
                      </a:r>
                      <a:r>
                        <a:rPr lang="ru-RU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Кристина Сергеевна</a:t>
                      </a:r>
                      <a:endParaRPr lang="ru-RU" sz="18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Специалист по работе с молодежью МАУ «ЦМИ», заместитель Председателя Чернянского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отделения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Белгородской региональной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общественной организации волонтеров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«Вместе» 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Ответственный за размещение информационного материала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100442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Михалев Алексей Анатольевич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Директор МАУ «Центр молодежных инициатив»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Ответственный за внедрение проекта на базе ЦМИ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37000">
                          <a:schemeClr val="accent4">
                            <a:lumMod val="20000"/>
                            <a:lumOff val="80000"/>
                          </a:schemeClr>
                        </a:gs>
                        <a:gs pos="74000">
                          <a:schemeClr val="accent6">
                            <a:lumMod val="20000"/>
                            <a:lumOff val="80000"/>
                          </a:schemeClr>
                        </a:gs>
                        <a:gs pos="9600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48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909</TotalTime>
  <Words>740</Words>
  <Application>Microsoft Office PowerPoint</Application>
  <PresentationFormat>Широкоэкранный</PresentationFormat>
  <Paragraphs>179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Century Gothic</vt:lpstr>
      <vt:lpstr>След самолета</vt:lpstr>
      <vt:lpstr>   ПРЕЗЕНТАЦИЯ ПРОЕКТА  фестиваль творческой молодежи «неФормат»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физической культуры, спорта и молодежной политики Администрации Чернянского района</dc:title>
  <dc:creator>НАДЮШКА)))</dc:creator>
  <cp:lastModifiedBy>НАДЮШКА)))</cp:lastModifiedBy>
  <cp:revision>84</cp:revision>
  <dcterms:created xsi:type="dcterms:W3CDTF">2017-12-28T19:44:15Z</dcterms:created>
  <dcterms:modified xsi:type="dcterms:W3CDTF">2018-05-14T22:28:38Z</dcterms:modified>
</cp:coreProperties>
</file>