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71" r:id="rId3"/>
    <p:sldId id="258" r:id="rId4"/>
    <p:sldId id="259" r:id="rId5"/>
    <p:sldId id="263" r:id="rId6"/>
    <p:sldId id="264" r:id="rId7"/>
    <p:sldId id="267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646"/>
    <a:srgbClr val="DC2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EE0C0-0E2F-47CE-80DD-6F2771BE0810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A7160F3-60FC-4D80-A82C-E31F7316BFBB}">
      <dgm:prSet phldrT="[Текст]" custT="1"/>
      <dgm:spPr/>
      <dgm:t>
        <a:bodyPr/>
        <a:lstStyle/>
        <a:p>
          <a:r>
            <a:rPr lang="ru-RU" sz="2000" dirty="0" smtClean="0"/>
            <a:t>По данным ГБУЗ РБ поликлиники №1 города Уфы за период с 2012 по 2016 годы общая заболеваемость студентов Башкортостана ежегодно имеет тенденцию к росту. Уровень заболеваемости среди студентов вырос с 13,2% до 14,3%. </a:t>
          </a:r>
          <a:endParaRPr lang="ru-RU" sz="2000" dirty="0"/>
        </a:p>
      </dgm:t>
    </dgm:pt>
    <dgm:pt modelId="{2850AC84-FB4D-4216-A5EF-1F46670F4B18}" type="parTrans" cxnId="{45EF7015-654F-4499-922E-8CD1DDDD713D}">
      <dgm:prSet/>
      <dgm:spPr/>
      <dgm:t>
        <a:bodyPr/>
        <a:lstStyle/>
        <a:p>
          <a:endParaRPr lang="ru-RU"/>
        </a:p>
      </dgm:t>
    </dgm:pt>
    <dgm:pt modelId="{94FC22A5-A9EB-43C5-82E7-1DA62F3CD405}" type="sibTrans" cxnId="{45EF7015-654F-4499-922E-8CD1DDDD713D}">
      <dgm:prSet/>
      <dgm:spPr/>
      <dgm:t>
        <a:bodyPr/>
        <a:lstStyle/>
        <a:p>
          <a:endParaRPr lang="ru-RU"/>
        </a:p>
      </dgm:t>
    </dgm:pt>
    <dgm:pt modelId="{82660499-5D7E-4D2E-82BD-2A6E8FA33F1E}">
      <dgm:prSet phldrT="[Текст]" custT="1"/>
      <dgm:spPr/>
      <dgm:t>
        <a:bodyPr/>
        <a:lstStyle/>
        <a:p>
          <a:r>
            <a:rPr lang="ru-RU" sz="2000" dirty="0" smtClean="0"/>
            <a:t>От неоказания первой доврачебной помощи на месте ЧП погибают 25% пострадавших, у которых был шанс выжить. В обществе существует запрос на получение знаний и навыков само- и взаимопомощи.</a:t>
          </a:r>
          <a:endParaRPr lang="ru-RU" sz="2000" dirty="0"/>
        </a:p>
      </dgm:t>
    </dgm:pt>
    <dgm:pt modelId="{3297A513-2983-4332-8055-FFA39A5A8878}" type="parTrans" cxnId="{C4B8D280-AA13-4138-B921-5771CF762642}">
      <dgm:prSet/>
      <dgm:spPr/>
      <dgm:t>
        <a:bodyPr/>
        <a:lstStyle/>
        <a:p>
          <a:endParaRPr lang="ru-RU"/>
        </a:p>
      </dgm:t>
    </dgm:pt>
    <dgm:pt modelId="{A8645EBC-BCB6-48EC-8AF0-80B5B3FB4E4A}" type="sibTrans" cxnId="{C4B8D280-AA13-4138-B921-5771CF762642}">
      <dgm:prSet/>
      <dgm:spPr/>
      <dgm:t>
        <a:bodyPr/>
        <a:lstStyle/>
        <a:p>
          <a:endParaRPr lang="ru-RU"/>
        </a:p>
      </dgm:t>
    </dgm:pt>
    <dgm:pt modelId="{D2CA39DB-0400-4572-933E-3D8FEB292E70}">
      <dgm:prSet phldrT="[Текст]" custT="1"/>
      <dgm:spPr/>
      <dgm:t>
        <a:bodyPr/>
        <a:lstStyle/>
        <a:p>
          <a:r>
            <a:rPr lang="ru-RU" sz="2000" dirty="0" smtClean="0"/>
            <a:t>Для создания новых технологий ориентированных на улучшение качества жизнедеятельности человека нужны специфические знания из разных областей медицины, которые отсутствуют у обучающихся немедицинских вузов. </a:t>
          </a:r>
          <a:endParaRPr lang="ru-RU" sz="2000" dirty="0"/>
        </a:p>
      </dgm:t>
    </dgm:pt>
    <dgm:pt modelId="{314970AA-6D20-458F-9B5F-693C1CC52782}" type="parTrans" cxnId="{22D6A7AE-B7BF-4CBB-B936-5B2D67FA48F2}">
      <dgm:prSet/>
      <dgm:spPr/>
      <dgm:t>
        <a:bodyPr/>
        <a:lstStyle/>
        <a:p>
          <a:endParaRPr lang="ru-RU"/>
        </a:p>
      </dgm:t>
    </dgm:pt>
    <dgm:pt modelId="{E06AFFBD-6BCE-4B7D-8D3C-F98CC8133EC6}" type="sibTrans" cxnId="{22D6A7AE-B7BF-4CBB-B936-5B2D67FA48F2}">
      <dgm:prSet/>
      <dgm:spPr/>
      <dgm:t>
        <a:bodyPr/>
        <a:lstStyle/>
        <a:p>
          <a:endParaRPr lang="ru-RU"/>
        </a:p>
      </dgm:t>
    </dgm:pt>
    <dgm:pt modelId="{922D0E76-F79D-4A33-9935-53FE8D7F6B9E}" type="pres">
      <dgm:prSet presAssocID="{1F7EE0C0-0E2F-47CE-80DD-6F2771BE08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6F1DC-E5D2-4137-A7ED-571FC877221A}" type="pres">
      <dgm:prSet presAssocID="{1A7160F3-60FC-4D80-A82C-E31F7316BFBB}" presName="parentLin" presStyleCnt="0"/>
      <dgm:spPr/>
    </dgm:pt>
    <dgm:pt modelId="{B3440FD0-1E58-4EE9-B490-56496F4E04A6}" type="pres">
      <dgm:prSet presAssocID="{1A7160F3-60FC-4D80-A82C-E31F7316BF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36249CE-0B27-4E39-8F11-A49521EA07A6}" type="pres">
      <dgm:prSet presAssocID="{1A7160F3-60FC-4D80-A82C-E31F7316BFBB}" presName="parentText" presStyleLbl="node1" presStyleIdx="0" presStyleCnt="3" custScaleX="134176" custScaleY="127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7BA00-300D-4D9D-AFB4-9A4E725E01F0}" type="pres">
      <dgm:prSet presAssocID="{1A7160F3-60FC-4D80-A82C-E31F7316BFBB}" presName="negativeSpace" presStyleCnt="0"/>
      <dgm:spPr/>
    </dgm:pt>
    <dgm:pt modelId="{46170E0F-6472-4FB0-A65D-20ED5844164A}" type="pres">
      <dgm:prSet presAssocID="{1A7160F3-60FC-4D80-A82C-E31F7316BFBB}" presName="childText" presStyleLbl="conFgAcc1" presStyleIdx="0" presStyleCnt="3">
        <dgm:presLayoutVars>
          <dgm:bulletEnabled val="1"/>
        </dgm:presLayoutVars>
      </dgm:prSet>
      <dgm:spPr/>
    </dgm:pt>
    <dgm:pt modelId="{C3ECF406-5539-4F95-B265-DB54DA9ABDA2}" type="pres">
      <dgm:prSet presAssocID="{94FC22A5-A9EB-43C5-82E7-1DA62F3CD405}" presName="spaceBetweenRectangles" presStyleCnt="0"/>
      <dgm:spPr/>
    </dgm:pt>
    <dgm:pt modelId="{8F5F1516-7F59-4044-AA68-B7FF47C0DF3C}" type="pres">
      <dgm:prSet presAssocID="{82660499-5D7E-4D2E-82BD-2A6E8FA33F1E}" presName="parentLin" presStyleCnt="0"/>
      <dgm:spPr/>
    </dgm:pt>
    <dgm:pt modelId="{594A5E54-29AE-4449-8254-C1CE3C447711}" type="pres">
      <dgm:prSet presAssocID="{82660499-5D7E-4D2E-82BD-2A6E8FA33F1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F1575A-7FF8-4E7B-8F90-8C03FD0F1F44}" type="pres">
      <dgm:prSet presAssocID="{82660499-5D7E-4D2E-82BD-2A6E8FA33F1E}" presName="parentText" presStyleLbl="node1" presStyleIdx="1" presStyleCnt="3" custScaleX="153132" custScaleY="130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CAC34-BDB8-4230-8375-70EBFC9A7A1B}" type="pres">
      <dgm:prSet presAssocID="{82660499-5D7E-4D2E-82BD-2A6E8FA33F1E}" presName="negativeSpace" presStyleCnt="0"/>
      <dgm:spPr/>
    </dgm:pt>
    <dgm:pt modelId="{7EE955DE-15AA-4AE4-B714-A6D4AC417F7A}" type="pres">
      <dgm:prSet presAssocID="{82660499-5D7E-4D2E-82BD-2A6E8FA33F1E}" presName="childText" presStyleLbl="conFgAcc1" presStyleIdx="1" presStyleCnt="3">
        <dgm:presLayoutVars>
          <dgm:bulletEnabled val="1"/>
        </dgm:presLayoutVars>
      </dgm:prSet>
      <dgm:spPr/>
    </dgm:pt>
    <dgm:pt modelId="{BD488C20-B373-4BA7-974F-D45DD4CB3B4F}" type="pres">
      <dgm:prSet presAssocID="{A8645EBC-BCB6-48EC-8AF0-80B5B3FB4E4A}" presName="spaceBetweenRectangles" presStyleCnt="0"/>
      <dgm:spPr/>
    </dgm:pt>
    <dgm:pt modelId="{B96B6C00-6ECA-4548-B1EE-5C27970A2490}" type="pres">
      <dgm:prSet presAssocID="{D2CA39DB-0400-4572-933E-3D8FEB292E70}" presName="parentLin" presStyleCnt="0"/>
      <dgm:spPr/>
    </dgm:pt>
    <dgm:pt modelId="{A3E7BE08-6657-4B0F-8AF3-50E120B5084E}" type="pres">
      <dgm:prSet presAssocID="{D2CA39DB-0400-4572-933E-3D8FEB292E7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5064E58-7566-4388-83D6-102EDE576FF0}" type="pres">
      <dgm:prSet presAssocID="{D2CA39DB-0400-4572-933E-3D8FEB292E70}" presName="parentText" presStyleLbl="node1" presStyleIdx="2" presStyleCnt="3" custScaleX="137454" custScaleY="1215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8D976-4ACD-41CB-A628-969A8A01CFB0}" type="pres">
      <dgm:prSet presAssocID="{D2CA39DB-0400-4572-933E-3D8FEB292E70}" presName="negativeSpace" presStyleCnt="0"/>
      <dgm:spPr/>
    </dgm:pt>
    <dgm:pt modelId="{A20AAA16-2BD1-466E-81A2-22C843761E25}" type="pres">
      <dgm:prSet presAssocID="{D2CA39DB-0400-4572-933E-3D8FEB292E7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FF3C9C6-4F2F-4A1D-AF52-9ABEE7B1DCF5}" type="presOf" srcId="{82660499-5D7E-4D2E-82BD-2A6E8FA33F1E}" destId="{594A5E54-29AE-4449-8254-C1CE3C447711}" srcOrd="0" destOrd="0" presId="urn:microsoft.com/office/officeart/2005/8/layout/list1"/>
    <dgm:cxn modelId="{2CA1658B-8404-4B83-8F33-8B15DEAECC17}" type="presOf" srcId="{1A7160F3-60FC-4D80-A82C-E31F7316BFBB}" destId="{036249CE-0B27-4E39-8F11-A49521EA07A6}" srcOrd="1" destOrd="0" presId="urn:microsoft.com/office/officeart/2005/8/layout/list1"/>
    <dgm:cxn modelId="{663E65E7-8D97-46EA-A785-8173797257D1}" type="presOf" srcId="{1F7EE0C0-0E2F-47CE-80DD-6F2771BE0810}" destId="{922D0E76-F79D-4A33-9935-53FE8D7F6B9E}" srcOrd="0" destOrd="0" presId="urn:microsoft.com/office/officeart/2005/8/layout/list1"/>
    <dgm:cxn modelId="{FE7FB8EE-D08D-4191-B2B0-5DE98042B168}" type="presOf" srcId="{82660499-5D7E-4D2E-82BD-2A6E8FA33F1E}" destId="{98F1575A-7FF8-4E7B-8F90-8C03FD0F1F44}" srcOrd="1" destOrd="0" presId="urn:microsoft.com/office/officeart/2005/8/layout/list1"/>
    <dgm:cxn modelId="{5F14FDDF-BEB4-461E-BE76-F56D28509A63}" type="presOf" srcId="{D2CA39DB-0400-4572-933E-3D8FEB292E70}" destId="{E5064E58-7566-4388-83D6-102EDE576FF0}" srcOrd="1" destOrd="0" presId="urn:microsoft.com/office/officeart/2005/8/layout/list1"/>
    <dgm:cxn modelId="{45EF7015-654F-4499-922E-8CD1DDDD713D}" srcId="{1F7EE0C0-0E2F-47CE-80DD-6F2771BE0810}" destId="{1A7160F3-60FC-4D80-A82C-E31F7316BFBB}" srcOrd="0" destOrd="0" parTransId="{2850AC84-FB4D-4216-A5EF-1F46670F4B18}" sibTransId="{94FC22A5-A9EB-43C5-82E7-1DA62F3CD405}"/>
    <dgm:cxn modelId="{C72FF29F-A9E0-428C-B167-FA5266811782}" type="presOf" srcId="{D2CA39DB-0400-4572-933E-3D8FEB292E70}" destId="{A3E7BE08-6657-4B0F-8AF3-50E120B5084E}" srcOrd="0" destOrd="0" presId="urn:microsoft.com/office/officeart/2005/8/layout/list1"/>
    <dgm:cxn modelId="{C4B8D280-AA13-4138-B921-5771CF762642}" srcId="{1F7EE0C0-0E2F-47CE-80DD-6F2771BE0810}" destId="{82660499-5D7E-4D2E-82BD-2A6E8FA33F1E}" srcOrd="1" destOrd="0" parTransId="{3297A513-2983-4332-8055-FFA39A5A8878}" sibTransId="{A8645EBC-BCB6-48EC-8AF0-80B5B3FB4E4A}"/>
    <dgm:cxn modelId="{7F060486-BDFA-4BAA-A5F4-BF18BE2AFF90}" type="presOf" srcId="{1A7160F3-60FC-4D80-A82C-E31F7316BFBB}" destId="{B3440FD0-1E58-4EE9-B490-56496F4E04A6}" srcOrd="0" destOrd="0" presId="urn:microsoft.com/office/officeart/2005/8/layout/list1"/>
    <dgm:cxn modelId="{22D6A7AE-B7BF-4CBB-B936-5B2D67FA48F2}" srcId="{1F7EE0C0-0E2F-47CE-80DD-6F2771BE0810}" destId="{D2CA39DB-0400-4572-933E-3D8FEB292E70}" srcOrd="2" destOrd="0" parTransId="{314970AA-6D20-458F-9B5F-693C1CC52782}" sibTransId="{E06AFFBD-6BCE-4B7D-8D3C-F98CC8133EC6}"/>
    <dgm:cxn modelId="{DB64F611-2BE4-4254-9110-17C242D84AEC}" type="presParOf" srcId="{922D0E76-F79D-4A33-9935-53FE8D7F6B9E}" destId="{FEC6F1DC-E5D2-4137-A7ED-571FC877221A}" srcOrd="0" destOrd="0" presId="urn:microsoft.com/office/officeart/2005/8/layout/list1"/>
    <dgm:cxn modelId="{22FD4D7A-EAFA-476D-8355-3CFC71055E6A}" type="presParOf" srcId="{FEC6F1DC-E5D2-4137-A7ED-571FC877221A}" destId="{B3440FD0-1E58-4EE9-B490-56496F4E04A6}" srcOrd="0" destOrd="0" presId="urn:microsoft.com/office/officeart/2005/8/layout/list1"/>
    <dgm:cxn modelId="{E28C9E5F-12BE-4F67-B6D8-FF7A88D59875}" type="presParOf" srcId="{FEC6F1DC-E5D2-4137-A7ED-571FC877221A}" destId="{036249CE-0B27-4E39-8F11-A49521EA07A6}" srcOrd="1" destOrd="0" presId="urn:microsoft.com/office/officeart/2005/8/layout/list1"/>
    <dgm:cxn modelId="{A24FF2F1-9722-403C-A58E-B4C8B393E773}" type="presParOf" srcId="{922D0E76-F79D-4A33-9935-53FE8D7F6B9E}" destId="{65B7BA00-300D-4D9D-AFB4-9A4E725E01F0}" srcOrd="1" destOrd="0" presId="urn:microsoft.com/office/officeart/2005/8/layout/list1"/>
    <dgm:cxn modelId="{841B87DF-941F-4402-9BFF-9BBD802441F2}" type="presParOf" srcId="{922D0E76-F79D-4A33-9935-53FE8D7F6B9E}" destId="{46170E0F-6472-4FB0-A65D-20ED5844164A}" srcOrd="2" destOrd="0" presId="urn:microsoft.com/office/officeart/2005/8/layout/list1"/>
    <dgm:cxn modelId="{EA5F69F2-E413-43CF-8FAB-BCCE46E8C511}" type="presParOf" srcId="{922D0E76-F79D-4A33-9935-53FE8D7F6B9E}" destId="{C3ECF406-5539-4F95-B265-DB54DA9ABDA2}" srcOrd="3" destOrd="0" presId="urn:microsoft.com/office/officeart/2005/8/layout/list1"/>
    <dgm:cxn modelId="{0E90FEB5-5A4A-4CAD-AC63-EC54DC233204}" type="presParOf" srcId="{922D0E76-F79D-4A33-9935-53FE8D7F6B9E}" destId="{8F5F1516-7F59-4044-AA68-B7FF47C0DF3C}" srcOrd="4" destOrd="0" presId="urn:microsoft.com/office/officeart/2005/8/layout/list1"/>
    <dgm:cxn modelId="{600BD226-5B79-4D38-866F-3A72E6E8431E}" type="presParOf" srcId="{8F5F1516-7F59-4044-AA68-B7FF47C0DF3C}" destId="{594A5E54-29AE-4449-8254-C1CE3C447711}" srcOrd="0" destOrd="0" presId="urn:microsoft.com/office/officeart/2005/8/layout/list1"/>
    <dgm:cxn modelId="{E771F01D-2B1C-4D45-9E69-4CE36E1F77EA}" type="presParOf" srcId="{8F5F1516-7F59-4044-AA68-B7FF47C0DF3C}" destId="{98F1575A-7FF8-4E7B-8F90-8C03FD0F1F44}" srcOrd="1" destOrd="0" presId="urn:microsoft.com/office/officeart/2005/8/layout/list1"/>
    <dgm:cxn modelId="{EC2DBA32-7676-470F-B6BE-408B3D1A50BB}" type="presParOf" srcId="{922D0E76-F79D-4A33-9935-53FE8D7F6B9E}" destId="{6A5CAC34-BDB8-4230-8375-70EBFC9A7A1B}" srcOrd="5" destOrd="0" presId="urn:microsoft.com/office/officeart/2005/8/layout/list1"/>
    <dgm:cxn modelId="{6A107657-A71E-4CEA-8375-E8F0BE6FD9FF}" type="presParOf" srcId="{922D0E76-F79D-4A33-9935-53FE8D7F6B9E}" destId="{7EE955DE-15AA-4AE4-B714-A6D4AC417F7A}" srcOrd="6" destOrd="0" presId="urn:microsoft.com/office/officeart/2005/8/layout/list1"/>
    <dgm:cxn modelId="{0D7D9E54-6B59-4511-8484-3AD8C984A2F8}" type="presParOf" srcId="{922D0E76-F79D-4A33-9935-53FE8D7F6B9E}" destId="{BD488C20-B373-4BA7-974F-D45DD4CB3B4F}" srcOrd="7" destOrd="0" presId="urn:microsoft.com/office/officeart/2005/8/layout/list1"/>
    <dgm:cxn modelId="{7EC756CD-6450-4089-BB9C-50A69944B6F5}" type="presParOf" srcId="{922D0E76-F79D-4A33-9935-53FE8D7F6B9E}" destId="{B96B6C00-6ECA-4548-B1EE-5C27970A2490}" srcOrd="8" destOrd="0" presId="urn:microsoft.com/office/officeart/2005/8/layout/list1"/>
    <dgm:cxn modelId="{614F51A5-0518-4082-98DC-7E14155E9B48}" type="presParOf" srcId="{B96B6C00-6ECA-4548-B1EE-5C27970A2490}" destId="{A3E7BE08-6657-4B0F-8AF3-50E120B5084E}" srcOrd="0" destOrd="0" presId="urn:microsoft.com/office/officeart/2005/8/layout/list1"/>
    <dgm:cxn modelId="{F67101F8-93EB-489D-8DFC-F9CEA828DF11}" type="presParOf" srcId="{B96B6C00-6ECA-4548-B1EE-5C27970A2490}" destId="{E5064E58-7566-4388-83D6-102EDE576FF0}" srcOrd="1" destOrd="0" presId="urn:microsoft.com/office/officeart/2005/8/layout/list1"/>
    <dgm:cxn modelId="{B5E4A897-410D-45C8-BDA6-5887AC192A3C}" type="presParOf" srcId="{922D0E76-F79D-4A33-9935-53FE8D7F6B9E}" destId="{3D88D976-4ACD-41CB-A628-969A8A01CFB0}" srcOrd="9" destOrd="0" presId="urn:microsoft.com/office/officeart/2005/8/layout/list1"/>
    <dgm:cxn modelId="{3EF2EC00-C31E-4F42-A901-DAB8B9D622CA}" type="presParOf" srcId="{922D0E76-F79D-4A33-9935-53FE8D7F6B9E}" destId="{A20AAA16-2BD1-466E-81A2-22C843761E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024A85-4690-4753-956C-52BCF2E32AF7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D8F7CE8-BD16-4F9D-B0F1-A9293D3F7EC1}">
      <dgm:prSet custT="1"/>
      <dgm:spPr/>
      <dgm:t>
        <a:bodyPr/>
        <a:lstStyle/>
        <a:p>
          <a:r>
            <a:rPr lang="ru-RU" sz="2400" b="0" dirty="0" smtClean="0"/>
            <a:t>Открыть школу здоровья и неотложной помощи для повышение уровня знаний и навыков у молодёжи по основам здорового образа жизни и оказания первой помощи путем проведения серии тренингов для студентов города Уфы в возрасте 18-25 лет  с 1.10.2018 по 30.05.2019 года.</a:t>
          </a:r>
          <a:endParaRPr lang="ru-RU" sz="2800" b="0" dirty="0"/>
        </a:p>
      </dgm:t>
    </dgm:pt>
    <dgm:pt modelId="{72F70046-5340-41AF-812F-BFE327A40F2A}" type="parTrans" cxnId="{BE5EA419-F99E-4C94-B7CD-C22A10A6771E}">
      <dgm:prSet/>
      <dgm:spPr/>
      <dgm:t>
        <a:bodyPr/>
        <a:lstStyle/>
        <a:p>
          <a:endParaRPr lang="ru-RU"/>
        </a:p>
      </dgm:t>
    </dgm:pt>
    <dgm:pt modelId="{BF8D5624-5C06-48D8-A784-B61E668DCF22}" type="sibTrans" cxnId="{BE5EA419-F99E-4C94-B7CD-C22A10A6771E}">
      <dgm:prSet/>
      <dgm:spPr/>
      <dgm:t>
        <a:bodyPr/>
        <a:lstStyle/>
        <a:p>
          <a:endParaRPr lang="ru-RU"/>
        </a:p>
      </dgm:t>
    </dgm:pt>
    <dgm:pt modelId="{4CA83D06-692D-43B1-8D34-DCCC3762F068}" type="pres">
      <dgm:prSet presAssocID="{17024A85-4690-4753-956C-52BCF2E32A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6642A6A-E863-44D7-BEED-C4125F01D25A}" type="pres">
      <dgm:prSet presAssocID="{17024A85-4690-4753-956C-52BCF2E32AF7}" presName="Name1" presStyleCnt="0"/>
      <dgm:spPr/>
    </dgm:pt>
    <dgm:pt modelId="{A995E885-3C4F-4D24-93B7-FE38E97217C0}" type="pres">
      <dgm:prSet presAssocID="{17024A85-4690-4753-956C-52BCF2E32AF7}" presName="cycle" presStyleCnt="0"/>
      <dgm:spPr/>
    </dgm:pt>
    <dgm:pt modelId="{7F820603-E57E-45D1-95D2-2176731A2BEE}" type="pres">
      <dgm:prSet presAssocID="{17024A85-4690-4753-956C-52BCF2E32AF7}" presName="srcNode" presStyleLbl="node1" presStyleIdx="0" presStyleCnt="1"/>
      <dgm:spPr/>
    </dgm:pt>
    <dgm:pt modelId="{F0BA884B-CDEE-445C-BDD1-672A3570BBA9}" type="pres">
      <dgm:prSet presAssocID="{17024A85-4690-4753-956C-52BCF2E32AF7}" presName="conn" presStyleLbl="parChTrans1D2" presStyleIdx="0" presStyleCnt="1"/>
      <dgm:spPr/>
      <dgm:t>
        <a:bodyPr/>
        <a:lstStyle/>
        <a:p>
          <a:endParaRPr lang="ru-RU"/>
        </a:p>
      </dgm:t>
    </dgm:pt>
    <dgm:pt modelId="{C62DCC3D-FD39-4516-9375-00ACB69C056A}" type="pres">
      <dgm:prSet presAssocID="{17024A85-4690-4753-956C-52BCF2E32AF7}" presName="extraNode" presStyleLbl="node1" presStyleIdx="0" presStyleCnt="1"/>
      <dgm:spPr/>
    </dgm:pt>
    <dgm:pt modelId="{C50C8CB4-ED31-4A29-884F-9422A6809033}" type="pres">
      <dgm:prSet presAssocID="{17024A85-4690-4753-956C-52BCF2E32AF7}" presName="dstNode" presStyleLbl="node1" presStyleIdx="0" presStyleCnt="1"/>
      <dgm:spPr/>
    </dgm:pt>
    <dgm:pt modelId="{82EDA4A6-189D-4004-88F9-3E086D15B2CD}" type="pres">
      <dgm:prSet presAssocID="{6D8F7CE8-BD16-4F9D-B0F1-A9293D3F7EC1}" presName="text_1" presStyleLbl="node1" presStyleIdx="0" presStyleCnt="1" custScaleX="101778" custScaleY="126156" custLinFactNeighborX="-1130" custLinFactNeighborY="-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CF70D-2207-4752-ACF9-A1FA0622DF10}" type="pres">
      <dgm:prSet presAssocID="{6D8F7CE8-BD16-4F9D-B0F1-A9293D3F7EC1}" presName="accent_1" presStyleCnt="0"/>
      <dgm:spPr/>
    </dgm:pt>
    <dgm:pt modelId="{60EBF623-2418-497B-B38E-E8C0D6A54E69}" type="pres">
      <dgm:prSet presAssocID="{6D8F7CE8-BD16-4F9D-B0F1-A9293D3F7EC1}" presName="accentRepeatNode" presStyleLbl="solidFgAcc1" presStyleIdx="0" presStyleCnt="1" custScaleX="99983" custScaleY="102624"/>
      <dgm:spPr/>
    </dgm:pt>
  </dgm:ptLst>
  <dgm:cxnLst>
    <dgm:cxn modelId="{14651ED5-E73F-4F55-B2B2-B70AB95F4710}" type="presOf" srcId="{BF8D5624-5C06-48D8-A784-B61E668DCF22}" destId="{F0BA884B-CDEE-445C-BDD1-672A3570BBA9}" srcOrd="0" destOrd="0" presId="urn:microsoft.com/office/officeart/2008/layout/VerticalCurvedList"/>
    <dgm:cxn modelId="{BA946120-7BDE-439B-B6B5-15267852CB27}" type="presOf" srcId="{6D8F7CE8-BD16-4F9D-B0F1-A9293D3F7EC1}" destId="{82EDA4A6-189D-4004-88F9-3E086D15B2CD}" srcOrd="0" destOrd="0" presId="urn:microsoft.com/office/officeart/2008/layout/VerticalCurvedList"/>
    <dgm:cxn modelId="{BE5EA419-F99E-4C94-B7CD-C22A10A6771E}" srcId="{17024A85-4690-4753-956C-52BCF2E32AF7}" destId="{6D8F7CE8-BD16-4F9D-B0F1-A9293D3F7EC1}" srcOrd="0" destOrd="0" parTransId="{72F70046-5340-41AF-812F-BFE327A40F2A}" sibTransId="{BF8D5624-5C06-48D8-A784-B61E668DCF22}"/>
    <dgm:cxn modelId="{DD0A2B3C-0879-45FD-B013-52231C78219D}" type="presOf" srcId="{17024A85-4690-4753-956C-52BCF2E32AF7}" destId="{4CA83D06-692D-43B1-8D34-DCCC3762F068}" srcOrd="0" destOrd="0" presId="urn:microsoft.com/office/officeart/2008/layout/VerticalCurvedList"/>
    <dgm:cxn modelId="{8D7DFAB8-70E3-49D0-9119-06923BC54F0B}" type="presParOf" srcId="{4CA83D06-692D-43B1-8D34-DCCC3762F068}" destId="{36642A6A-E863-44D7-BEED-C4125F01D25A}" srcOrd="0" destOrd="0" presId="urn:microsoft.com/office/officeart/2008/layout/VerticalCurvedList"/>
    <dgm:cxn modelId="{166D1B25-C413-4230-9F61-4C0736E994B4}" type="presParOf" srcId="{36642A6A-E863-44D7-BEED-C4125F01D25A}" destId="{A995E885-3C4F-4D24-93B7-FE38E97217C0}" srcOrd="0" destOrd="0" presId="urn:microsoft.com/office/officeart/2008/layout/VerticalCurvedList"/>
    <dgm:cxn modelId="{E96EFF63-DB8D-4002-8D09-A88695477EEF}" type="presParOf" srcId="{A995E885-3C4F-4D24-93B7-FE38E97217C0}" destId="{7F820603-E57E-45D1-95D2-2176731A2BEE}" srcOrd="0" destOrd="0" presId="urn:microsoft.com/office/officeart/2008/layout/VerticalCurvedList"/>
    <dgm:cxn modelId="{3EF0AAC5-6C76-4B93-A177-B8DDF45E3FB6}" type="presParOf" srcId="{A995E885-3C4F-4D24-93B7-FE38E97217C0}" destId="{F0BA884B-CDEE-445C-BDD1-672A3570BBA9}" srcOrd="1" destOrd="0" presId="urn:microsoft.com/office/officeart/2008/layout/VerticalCurvedList"/>
    <dgm:cxn modelId="{ACF0F689-D434-400B-AE09-8BB8E414F19F}" type="presParOf" srcId="{A995E885-3C4F-4D24-93B7-FE38E97217C0}" destId="{C62DCC3D-FD39-4516-9375-00ACB69C056A}" srcOrd="2" destOrd="0" presId="urn:microsoft.com/office/officeart/2008/layout/VerticalCurvedList"/>
    <dgm:cxn modelId="{AC55F3C0-303E-4134-A342-1F7ADB2FE681}" type="presParOf" srcId="{A995E885-3C4F-4D24-93B7-FE38E97217C0}" destId="{C50C8CB4-ED31-4A29-884F-9422A6809033}" srcOrd="3" destOrd="0" presId="urn:microsoft.com/office/officeart/2008/layout/VerticalCurvedList"/>
    <dgm:cxn modelId="{21D2344C-361C-46D5-8DC9-228095E6879D}" type="presParOf" srcId="{36642A6A-E863-44D7-BEED-C4125F01D25A}" destId="{82EDA4A6-189D-4004-88F9-3E086D15B2CD}" srcOrd="1" destOrd="0" presId="urn:microsoft.com/office/officeart/2008/layout/VerticalCurvedList"/>
    <dgm:cxn modelId="{AF0F442D-D1C6-42EA-8FE1-B2984FAAC22E}" type="presParOf" srcId="{36642A6A-E863-44D7-BEED-C4125F01D25A}" destId="{AC7CF70D-2207-4752-ACF9-A1FA0622DF10}" srcOrd="2" destOrd="0" presId="urn:microsoft.com/office/officeart/2008/layout/VerticalCurvedList"/>
    <dgm:cxn modelId="{98EEAAC2-19AE-4E9B-9E00-511033AED868}" type="presParOf" srcId="{AC7CF70D-2207-4752-ACF9-A1FA0622DF10}" destId="{60EBF623-2418-497B-B38E-E8C0D6A54E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517D28-DCD2-419C-AE56-FF80761C1EF2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21429E1-FC68-4A01-9FA6-4BC03EC22E5E}">
      <dgm:prSet custT="1"/>
      <dgm:spPr/>
      <dgm:t>
        <a:bodyPr/>
        <a:lstStyle/>
        <a:p>
          <a:r>
            <a:rPr lang="ru-RU" sz="2400" b="0" dirty="0" smtClean="0"/>
            <a:t>Создание компетентного подхода к сохранению здоровья у молодёжи Республики Башкортостан;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9ED0E-54F0-4034-A445-EEE7970F400D}" type="parTrans" cxnId="{696BE10D-AC08-47A3-ACAB-BC9E67DA5B1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60574F0-CAE3-4E82-89B8-6FD75C3376C0}" type="sibTrans" cxnId="{696BE10D-AC08-47A3-ACAB-BC9E67DA5B1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756A98A-2204-481A-8FF6-CB142680A845}">
      <dgm:prSet custT="1"/>
      <dgm:spPr/>
      <dgm:t>
        <a:bodyPr/>
        <a:lstStyle/>
        <a:p>
          <a:r>
            <a:rPr lang="ru-RU" sz="2400" b="0" dirty="0" smtClean="0"/>
            <a:t>Повышение уровня знаний и навыков у молодёжи по основам медицины, в том числе здорового образа жизни и оказания первой помощи; 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B4E789-C3A0-46AB-AEB9-E918A3453274}" type="parTrans" cxnId="{306ED50C-613B-4A6A-A2C8-2F6FF051657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5D99CD-001A-4EE6-BDB6-2CDD038A4BD2}" type="sibTrans" cxnId="{306ED50C-613B-4A6A-A2C8-2F6FF051657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4D7F2AE-CB87-4498-83DE-B64DC263934B}">
      <dgm:prSet custT="1"/>
      <dgm:spPr/>
      <dgm:t>
        <a:bodyPr/>
        <a:lstStyle/>
        <a:p>
          <a:r>
            <a:rPr lang="ru-RU" sz="2400" b="0" dirty="0" smtClean="0"/>
            <a:t>Создание совместных команд для решения научно - технологических задач с привлечением лиц, имеющих медицинские знания.  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6BB41E-E830-461A-AA7C-EAE83BEAF40C}" type="parTrans" cxnId="{0AB07D08-E191-4E1A-B6C0-AD0351FE068D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12FF5E2-0EB8-4A10-A97C-9282F8524B4D}" type="sibTrans" cxnId="{0AB07D08-E191-4E1A-B6C0-AD0351FE068D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30529A1-F987-472E-87AD-8458CE7B7EBC}" type="pres">
      <dgm:prSet presAssocID="{57517D28-DCD2-419C-AE56-FF80761C1E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0696893-1894-41E6-AA27-51DD63728A15}" type="pres">
      <dgm:prSet presAssocID="{57517D28-DCD2-419C-AE56-FF80761C1EF2}" presName="Name1" presStyleCnt="0"/>
      <dgm:spPr/>
    </dgm:pt>
    <dgm:pt modelId="{550BC132-CDF3-4904-A7DB-DC4FA2F1E4B2}" type="pres">
      <dgm:prSet presAssocID="{57517D28-DCD2-419C-AE56-FF80761C1EF2}" presName="cycle" presStyleCnt="0"/>
      <dgm:spPr/>
    </dgm:pt>
    <dgm:pt modelId="{299F2674-F4CD-4BDC-9ABB-557CFDA99017}" type="pres">
      <dgm:prSet presAssocID="{57517D28-DCD2-419C-AE56-FF80761C1EF2}" presName="srcNode" presStyleLbl="node1" presStyleIdx="0" presStyleCnt="3"/>
      <dgm:spPr/>
    </dgm:pt>
    <dgm:pt modelId="{2865B2A4-1168-4684-8E93-D95D30F904DF}" type="pres">
      <dgm:prSet presAssocID="{57517D28-DCD2-419C-AE56-FF80761C1EF2}" presName="conn" presStyleLbl="parChTrans1D2" presStyleIdx="0" presStyleCnt="1"/>
      <dgm:spPr/>
      <dgm:t>
        <a:bodyPr/>
        <a:lstStyle/>
        <a:p>
          <a:endParaRPr lang="ru-RU"/>
        </a:p>
      </dgm:t>
    </dgm:pt>
    <dgm:pt modelId="{2C0762D0-CF5D-49B8-805A-3C7D269345BA}" type="pres">
      <dgm:prSet presAssocID="{57517D28-DCD2-419C-AE56-FF80761C1EF2}" presName="extraNode" presStyleLbl="node1" presStyleIdx="0" presStyleCnt="3"/>
      <dgm:spPr/>
    </dgm:pt>
    <dgm:pt modelId="{165E0A8C-AC4F-4AFF-BF67-3ACA1DE1BFBF}" type="pres">
      <dgm:prSet presAssocID="{57517D28-DCD2-419C-AE56-FF80761C1EF2}" presName="dstNode" presStyleLbl="node1" presStyleIdx="0" presStyleCnt="3"/>
      <dgm:spPr/>
    </dgm:pt>
    <dgm:pt modelId="{5A600CDF-06AB-4719-9492-DB34933E7C52}" type="pres">
      <dgm:prSet presAssocID="{121429E1-FC68-4A01-9FA6-4BC03EC22E5E}" presName="text_1" presStyleLbl="node1" presStyleIdx="0" presStyleCnt="3" custScaleY="98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978B3-24DB-47A3-84E5-7FE477E3B4C2}" type="pres">
      <dgm:prSet presAssocID="{121429E1-FC68-4A01-9FA6-4BC03EC22E5E}" presName="accent_1" presStyleCnt="0"/>
      <dgm:spPr/>
    </dgm:pt>
    <dgm:pt modelId="{753E52C3-B781-4F95-A5AF-039E940DA486}" type="pres">
      <dgm:prSet presAssocID="{121429E1-FC68-4A01-9FA6-4BC03EC22E5E}" presName="accentRepeatNode" presStyleLbl="solidFgAcc1" presStyleIdx="0" presStyleCnt="3"/>
      <dgm:spPr/>
    </dgm:pt>
    <dgm:pt modelId="{6C35BB09-7927-4072-A523-A979BED20561}" type="pres">
      <dgm:prSet presAssocID="{2756A98A-2204-481A-8FF6-CB142680A845}" presName="text_2" presStyleLbl="node1" presStyleIdx="1" presStyleCnt="3" custScaleY="117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A1A08-5869-4E0A-B559-E029B6AEB23A}" type="pres">
      <dgm:prSet presAssocID="{2756A98A-2204-481A-8FF6-CB142680A845}" presName="accent_2" presStyleCnt="0"/>
      <dgm:spPr/>
    </dgm:pt>
    <dgm:pt modelId="{28302B1A-22D5-4D54-8239-CAC0B237F287}" type="pres">
      <dgm:prSet presAssocID="{2756A98A-2204-481A-8FF6-CB142680A845}" presName="accentRepeatNode" presStyleLbl="solidFgAcc1" presStyleIdx="1" presStyleCnt="3"/>
      <dgm:spPr/>
    </dgm:pt>
    <dgm:pt modelId="{049B508D-D990-4A11-9502-1996BA17077D}" type="pres">
      <dgm:prSet presAssocID="{74D7F2AE-CB87-4498-83DE-B64DC263934B}" presName="text_3" presStyleLbl="node1" presStyleIdx="2" presStyleCnt="3" custScaleY="111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C344-4281-49C7-BFB6-A2D63A21FBB6}" type="pres">
      <dgm:prSet presAssocID="{74D7F2AE-CB87-4498-83DE-B64DC263934B}" presName="accent_3" presStyleCnt="0"/>
      <dgm:spPr/>
    </dgm:pt>
    <dgm:pt modelId="{B69D8888-B2DC-4560-8610-29A0AA22F167}" type="pres">
      <dgm:prSet presAssocID="{74D7F2AE-CB87-4498-83DE-B64DC263934B}" presName="accentRepeatNode" presStyleLbl="solidFgAcc1" presStyleIdx="2" presStyleCnt="3"/>
      <dgm:spPr/>
    </dgm:pt>
  </dgm:ptLst>
  <dgm:cxnLst>
    <dgm:cxn modelId="{696BE10D-AC08-47A3-ACAB-BC9E67DA5B1C}" srcId="{57517D28-DCD2-419C-AE56-FF80761C1EF2}" destId="{121429E1-FC68-4A01-9FA6-4BC03EC22E5E}" srcOrd="0" destOrd="0" parTransId="{4DC9ED0E-54F0-4034-A445-EEE7970F400D}" sibTransId="{560574F0-CAE3-4E82-89B8-6FD75C3376C0}"/>
    <dgm:cxn modelId="{95C90267-04B1-464F-AE77-8848FA7CACCE}" type="presOf" srcId="{74D7F2AE-CB87-4498-83DE-B64DC263934B}" destId="{049B508D-D990-4A11-9502-1996BA17077D}" srcOrd="0" destOrd="0" presId="urn:microsoft.com/office/officeart/2008/layout/VerticalCurvedList"/>
    <dgm:cxn modelId="{BEEF4720-9F82-496C-B750-E50BC0E3F2ED}" type="presOf" srcId="{121429E1-FC68-4A01-9FA6-4BC03EC22E5E}" destId="{5A600CDF-06AB-4719-9492-DB34933E7C52}" srcOrd="0" destOrd="0" presId="urn:microsoft.com/office/officeart/2008/layout/VerticalCurvedList"/>
    <dgm:cxn modelId="{D5284BA5-A987-4B50-9A75-47AA3716A7C5}" type="presOf" srcId="{2756A98A-2204-481A-8FF6-CB142680A845}" destId="{6C35BB09-7927-4072-A523-A979BED20561}" srcOrd="0" destOrd="0" presId="urn:microsoft.com/office/officeart/2008/layout/VerticalCurvedList"/>
    <dgm:cxn modelId="{A78BA7BE-2F9D-4A33-93B2-F351E63F6B01}" type="presOf" srcId="{57517D28-DCD2-419C-AE56-FF80761C1EF2}" destId="{B30529A1-F987-472E-87AD-8458CE7B7EBC}" srcOrd="0" destOrd="0" presId="urn:microsoft.com/office/officeart/2008/layout/VerticalCurvedList"/>
    <dgm:cxn modelId="{B9CF63EA-04CC-4915-9D30-E13103C3DE59}" type="presOf" srcId="{560574F0-CAE3-4E82-89B8-6FD75C3376C0}" destId="{2865B2A4-1168-4684-8E93-D95D30F904DF}" srcOrd="0" destOrd="0" presId="urn:microsoft.com/office/officeart/2008/layout/VerticalCurvedList"/>
    <dgm:cxn modelId="{306ED50C-613B-4A6A-A2C8-2F6FF0516572}" srcId="{57517D28-DCD2-419C-AE56-FF80761C1EF2}" destId="{2756A98A-2204-481A-8FF6-CB142680A845}" srcOrd="1" destOrd="0" parTransId="{89B4E789-C3A0-46AB-AEB9-E918A3453274}" sibTransId="{995D99CD-001A-4EE6-BDB6-2CDD038A4BD2}"/>
    <dgm:cxn modelId="{0AB07D08-E191-4E1A-B6C0-AD0351FE068D}" srcId="{57517D28-DCD2-419C-AE56-FF80761C1EF2}" destId="{74D7F2AE-CB87-4498-83DE-B64DC263934B}" srcOrd="2" destOrd="0" parTransId="{3A6BB41E-E830-461A-AA7C-EAE83BEAF40C}" sibTransId="{B12FF5E2-0EB8-4A10-A97C-9282F8524B4D}"/>
    <dgm:cxn modelId="{CB19D1A5-C328-47AA-9E11-C14598C30A0B}" type="presParOf" srcId="{B30529A1-F987-472E-87AD-8458CE7B7EBC}" destId="{70696893-1894-41E6-AA27-51DD63728A15}" srcOrd="0" destOrd="0" presId="urn:microsoft.com/office/officeart/2008/layout/VerticalCurvedList"/>
    <dgm:cxn modelId="{587F36EB-C19F-4AAF-B3BE-804C6C94D06E}" type="presParOf" srcId="{70696893-1894-41E6-AA27-51DD63728A15}" destId="{550BC132-CDF3-4904-A7DB-DC4FA2F1E4B2}" srcOrd="0" destOrd="0" presId="urn:microsoft.com/office/officeart/2008/layout/VerticalCurvedList"/>
    <dgm:cxn modelId="{7CFDAFD4-16BE-4523-A803-57CC95B77AE6}" type="presParOf" srcId="{550BC132-CDF3-4904-A7DB-DC4FA2F1E4B2}" destId="{299F2674-F4CD-4BDC-9ABB-557CFDA99017}" srcOrd="0" destOrd="0" presId="urn:microsoft.com/office/officeart/2008/layout/VerticalCurvedList"/>
    <dgm:cxn modelId="{50AB3187-9F4F-4F5E-B004-9F65B211D347}" type="presParOf" srcId="{550BC132-CDF3-4904-A7DB-DC4FA2F1E4B2}" destId="{2865B2A4-1168-4684-8E93-D95D30F904DF}" srcOrd="1" destOrd="0" presId="urn:microsoft.com/office/officeart/2008/layout/VerticalCurvedList"/>
    <dgm:cxn modelId="{BA6106AA-0560-4825-BDF6-C53854873E20}" type="presParOf" srcId="{550BC132-CDF3-4904-A7DB-DC4FA2F1E4B2}" destId="{2C0762D0-CF5D-49B8-805A-3C7D269345BA}" srcOrd="2" destOrd="0" presId="urn:microsoft.com/office/officeart/2008/layout/VerticalCurvedList"/>
    <dgm:cxn modelId="{6CE89ED0-FCD7-47AA-96B0-CE490C5FD7E4}" type="presParOf" srcId="{550BC132-CDF3-4904-A7DB-DC4FA2F1E4B2}" destId="{165E0A8C-AC4F-4AFF-BF67-3ACA1DE1BFBF}" srcOrd="3" destOrd="0" presId="urn:microsoft.com/office/officeart/2008/layout/VerticalCurvedList"/>
    <dgm:cxn modelId="{C30563AB-A735-4A28-85B7-3C91C6E9FC98}" type="presParOf" srcId="{70696893-1894-41E6-AA27-51DD63728A15}" destId="{5A600CDF-06AB-4719-9492-DB34933E7C52}" srcOrd="1" destOrd="0" presId="urn:microsoft.com/office/officeart/2008/layout/VerticalCurvedList"/>
    <dgm:cxn modelId="{D4F50620-8099-4334-A4B8-C40F31D7CC85}" type="presParOf" srcId="{70696893-1894-41E6-AA27-51DD63728A15}" destId="{B30978B3-24DB-47A3-84E5-7FE477E3B4C2}" srcOrd="2" destOrd="0" presId="urn:microsoft.com/office/officeart/2008/layout/VerticalCurvedList"/>
    <dgm:cxn modelId="{785B947A-15D7-4BFA-8CEF-1B1A9F67054B}" type="presParOf" srcId="{B30978B3-24DB-47A3-84E5-7FE477E3B4C2}" destId="{753E52C3-B781-4F95-A5AF-039E940DA486}" srcOrd="0" destOrd="0" presId="urn:microsoft.com/office/officeart/2008/layout/VerticalCurvedList"/>
    <dgm:cxn modelId="{47E35FB9-1B64-4507-B883-26910004D33E}" type="presParOf" srcId="{70696893-1894-41E6-AA27-51DD63728A15}" destId="{6C35BB09-7927-4072-A523-A979BED20561}" srcOrd="3" destOrd="0" presId="urn:microsoft.com/office/officeart/2008/layout/VerticalCurvedList"/>
    <dgm:cxn modelId="{5C831850-FB92-4B7D-879E-3667C59A6E44}" type="presParOf" srcId="{70696893-1894-41E6-AA27-51DD63728A15}" destId="{1B2A1A08-5869-4E0A-B559-E029B6AEB23A}" srcOrd="4" destOrd="0" presId="urn:microsoft.com/office/officeart/2008/layout/VerticalCurvedList"/>
    <dgm:cxn modelId="{F1BDC512-7116-4B18-B745-4C658B7173E6}" type="presParOf" srcId="{1B2A1A08-5869-4E0A-B559-E029B6AEB23A}" destId="{28302B1A-22D5-4D54-8239-CAC0B237F287}" srcOrd="0" destOrd="0" presId="urn:microsoft.com/office/officeart/2008/layout/VerticalCurvedList"/>
    <dgm:cxn modelId="{CCF3898E-C2D6-4523-A485-33C3EC34617F}" type="presParOf" srcId="{70696893-1894-41E6-AA27-51DD63728A15}" destId="{049B508D-D990-4A11-9502-1996BA17077D}" srcOrd="5" destOrd="0" presId="urn:microsoft.com/office/officeart/2008/layout/VerticalCurvedList"/>
    <dgm:cxn modelId="{7781B4D5-107B-4555-B4BF-FB3AA4EE50A1}" type="presParOf" srcId="{70696893-1894-41E6-AA27-51DD63728A15}" destId="{5558C344-4281-49C7-BFB6-A2D63A21FBB6}" srcOrd="6" destOrd="0" presId="urn:microsoft.com/office/officeart/2008/layout/VerticalCurvedList"/>
    <dgm:cxn modelId="{124FF3C7-8473-4AE2-911D-AC180ED02C2A}" type="presParOf" srcId="{5558C344-4281-49C7-BFB6-A2D63A21FBB6}" destId="{B69D8888-B2DC-4560-8610-29A0AA22F1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A0FB1-12B7-4641-B029-8A79D19BDAC0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C3E926A-7EB4-40E5-9940-6E1866554FE5}">
      <dgm:prSet custT="1"/>
      <dgm:spPr/>
      <dgm:t>
        <a:bodyPr/>
        <a:lstStyle/>
        <a:p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400" dirty="0" smtClean="0"/>
            <a:t> Анкетирование участников проекта, прошедших предварительное обучение, на определение уровня полученных знаний с последующим анализом ответов;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33ABF-5C77-4B08-9501-E0549A90B321}" type="parTrans" cxnId="{028526EA-427F-4D61-AD38-606914EDD9CA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5C12C-1F61-404A-B0E2-B8C5D1F7BF1D}" type="sibTrans" cxnId="{028526EA-427F-4D61-AD38-606914EDD9CA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72777-A06F-43DA-8B17-29A9EA78BF3D}">
      <dgm:prSet custT="1"/>
      <dgm:spPr/>
      <dgm:t>
        <a:bodyPr/>
        <a:lstStyle/>
        <a:p>
          <a:r>
            <a:rPr lang="ru-RU" sz="2400" dirty="0" smtClean="0"/>
            <a:t>- проведение контрольных работ по оценке уровня приобретенных навыков;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F4895-74CE-42E8-B313-BA2BFACFA78D}" type="parTrans" cxnId="{F664CEB1-B2FB-4A0C-B9B4-A66419A0F56B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9F56B-4C9F-477C-BD31-09C8B7484ADE}" type="sibTrans" cxnId="{F664CEB1-B2FB-4A0C-B9B4-A66419A0F56B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90A91-126E-4FCA-9E39-950A9D1D1A92}">
      <dgm:prSet custT="1"/>
      <dgm:spPr/>
      <dgm:t>
        <a:bodyPr/>
        <a:lstStyle/>
        <a:p>
          <a:r>
            <a:rPr lang="ru-RU" sz="2400" dirty="0" smtClean="0"/>
            <a:t>- анализ публикаций СМИ;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C09DB-B480-4930-B51C-5D7C749CC431}" type="parTrans" cxnId="{67809FA6-9F79-4186-AE20-4C729AB7B2C0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15AA7-AB80-4186-B2B9-397433FBD9AE}" type="sibTrans" cxnId="{67809FA6-9F79-4186-AE20-4C729AB7B2C0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71429-F449-4290-A99D-DDD701F441E6}" type="pres">
      <dgm:prSet presAssocID="{294A0FB1-12B7-4641-B029-8A79D19BDA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43D7DE4-82D7-4528-AC39-557E82735EEE}" type="pres">
      <dgm:prSet presAssocID="{294A0FB1-12B7-4641-B029-8A79D19BDAC0}" presName="Name1" presStyleCnt="0"/>
      <dgm:spPr/>
    </dgm:pt>
    <dgm:pt modelId="{B2A331A1-DEA9-40DF-A126-449088D095EF}" type="pres">
      <dgm:prSet presAssocID="{294A0FB1-12B7-4641-B029-8A79D19BDAC0}" presName="cycle" presStyleCnt="0"/>
      <dgm:spPr/>
    </dgm:pt>
    <dgm:pt modelId="{C5D5329C-5E1D-4D78-A9F5-8BD48E280C23}" type="pres">
      <dgm:prSet presAssocID="{294A0FB1-12B7-4641-B029-8A79D19BDAC0}" presName="srcNode" presStyleLbl="node1" presStyleIdx="0" presStyleCnt="3"/>
      <dgm:spPr/>
    </dgm:pt>
    <dgm:pt modelId="{BEB5BDE9-A6CD-4760-9AB2-273D5CE2B908}" type="pres">
      <dgm:prSet presAssocID="{294A0FB1-12B7-4641-B029-8A79D19BDAC0}" presName="conn" presStyleLbl="parChTrans1D2" presStyleIdx="0" presStyleCnt="1"/>
      <dgm:spPr/>
      <dgm:t>
        <a:bodyPr/>
        <a:lstStyle/>
        <a:p>
          <a:endParaRPr lang="ru-RU"/>
        </a:p>
      </dgm:t>
    </dgm:pt>
    <dgm:pt modelId="{5E1A7B18-2550-4552-A3AD-B9B78B209E5A}" type="pres">
      <dgm:prSet presAssocID="{294A0FB1-12B7-4641-B029-8A79D19BDAC0}" presName="extraNode" presStyleLbl="node1" presStyleIdx="0" presStyleCnt="3"/>
      <dgm:spPr/>
    </dgm:pt>
    <dgm:pt modelId="{D60CAB74-C106-4360-9370-3BC96C1A3752}" type="pres">
      <dgm:prSet presAssocID="{294A0FB1-12B7-4641-B029-8A79D19BDAC0}" presName="dstNode" presStyleLbl="node1" presStyleIdx="0" presStyleCnt="3"/>
      <dgm:spPr/>
    </dgm:pt>
    <dgm:pt modelId="{1D15EC7C-E9E0-4757-AC16-9CD1FFEC4668}" type="pres">
      <dgm:prSet presAssocID="{2C3E926A-7EB4-40E5-9940-6E1866554FE5}" presName="text_1" presStyleLbl="node1" presStyleIdx="0" presStyleCnt="3" custScaleY="132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98A95-BEC6-48DB-98E4-295CA2A29422}" type="pres">
      <dgm:prSet presAssocID="{2C3E926A-7EB4-40E5-9940-6E1866554FE5}" presName="accent_1" presStyleCnt="0"/>
      <dgm:spPr/>
    </dgm:pt>
    <dgm:pt modelId="{945A264A-5962-4D22-9D69-F38C894D3E70}" type="pres">
      <dgm:prSet presAssocID="{2C3E926A-7EB4-40E5-9940-6E1866554FE5}" presName="accentRepeatNode" presStyleLbl="solidFgAcc1" presStyleIdx="0" presStyleCnt="3"/>
      <dgm:spPr/>
    </dgm:pt>
    <dgm:pt modelId="{52B79FE4-1EA3-429C-B5D1-292FBBE4160D}" type="pres">
      <dgm:prSet presAssocID="{44A72777-A06F-43DA-8B17-29A9EA78BF3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AD7D2-80DF-4B0B-8EB3-D61E195C1CFA}" type="pres">
      <dgm:prSet presAssocID="{44A72777-A06F-43DA-8B17-29A9EA78BF3D}" presName="accent_2" presStyleCnt="0"/>
      <dgm:spPr/>
    </dgm:pt>
    <dgm:pt modelId="{680692EF-479F-4C28-BE77-A33964CB8E2A}" type="pres">
      <dgm:prSet presAssocID="{44A72777-A06F-43DA-8B17-29A9EA78BF3D}" presName="accentRepeatNode" presStyleLbl="solidFgAcc1" presStyleIdx="1" presStyleCnt="3"/>
      <dgm:spPr/>
    </dgm:pt>
    <dgm:pt modelId="{AB38A900-EE7C-4343-A44C-B7C7576D0F6D}" type="pres">
      <dgm:prSet presAssocID="{78A90A91-126E-4FCA-9E39-950A9D1D1A9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82343-ED59-4246-A573-84131FB8C2B3}" type="pres">
      <dgm:prSet presAssocID="{78A90A91-126E-4FCA-9E39-950A9D1D1A92}" presName="accent_3" presStyleCnt="0"/>
      <dgm:spPr/>
    </dgm:pt>
    <dgm:pt modelId="{E01C8278-DFCE-445C-93ED-7B14513F261B}" type="pres">
      <dgm:prSet presAssocID="{78A90A91-126E-4FCA-9E39-950A9D1D1A92}" presName="accentRepeatNode" presStyleLbl="solidFgAcc1" presStyleIdx="2" presStyleCnt="3"/>
      <dgm:spPr/>
    </dgm:pt>
  </dgm:ptLst>
  <dgm:cxnLst>
    <dgm:cxn modelId="{F664CEB1-B2FB-4A0C-B9B4-A66419A0F56B}" srcId="{294A0FB1-12B7-4641-B029-8A79D19BDAC0}" destId="{44A72777-A06F-43DA-8B17-29A9EA78BF3D}" srcOrd="1" destOrd="0" parTransId="{CC2F4895-74CE-42E8-B313-BA2BFACFA78D}" sibTransId="{3E99F56B-4C9F-477C-BD31-09C8B7484ADE}"/>
    <dgm:cxn modelId="{67809FA6-9F79-4186-AE20-4C729AB7B2C0}" srcId="{294A0FB1-12B7-4641-B029-8A79D19BDAC0}" destId="{78A90A91-126E-4FCA-9E39-950A9D1D1A92}" srcOrd="2" destOrd="0" parTransId="{5BCC09DB-B480-4930-B51C-5D7C749CC431}" sibTransId="{A9015AA7-AB80-4186-B2B9-397433FBD9AE}"/>
    <dgm:cxn modelId="{568D1282-5F01-48AD-8815-012304D567CE}" type="presOf" srcId="{2C3E926A-7EB4-40E5-9940-6E1866554FE5}" destId="{1D15EC7C-E9E0-4757-AC16-9CD1FFEC4668}" srcOrd="0" destOrd="0" presId="urn:microsoft.com/office/officeart/2008/layout/VerticalCurvedList"/>
    <dgm:cxn modelId="{9F8A4B9B-E072-4816-9CED-21819A4A57B1}" type="presOf" srcId="{294A0FB1-12B7-4641-B029-8A79D19BDAC0}" destId="{10371429-F449-4290-A99D-DDD701F441E6}" srcOrd="0" destOrd="0" presId="urn:microsoft.com/office/officeart/2008/layout/VerticalCurvedList"/>
    <dgm:cxn modelId="{21D4DFDF-65AF-4E16-8448-EFF9B44B9597}" type="presOf" srcId="{78A90A91-126E-4FCA-9E39-950A9D1D1A92}" destId="{AB38A900-EE7C-4343-A44C-B7C7576D0F6D}" srcOrd="0" destOrd="0" presId="urn:microsoft.com/office/officeart/2008/layout/VerticalCurvedList"/>
    <dgm:cxn modelId="{028526EA-427F-4D61-AD38-606914EDD9CA}" srcId="{294A0FB1-12B7-4641-B029-8A79D19BDAC0}" destId="{2C3E926A-7EB4-40E5-9940-6E1866554FE5}" srcOrd="0" destOrd="0" parTransId="{BAC33ABF-5C77-4B08-9501-E0549A90B321}" sibTransId="{C065C12C-1F61-404A-B0E2-B8C5D1F7BF1D}"/>
    <dgm:cxn modelId="{F3010302-B95C-46D8-AE1B-D73247C49847}" type="presOf" srcId="{44A72777-A06F-43DA-8B17-29A9EA78BF3D}" destId="{52B79FE4-1EA3-429C-B5D1-292FBBE4160D}" srcOrd="0" destOrd="0" presId="urn:microsoft.com/office/officeart/2008/layout/VerticalCurvedList"/>
    <dgm:cxn modelId="{FD7DB39D-027A-45AC-9A1B-3B8C0C7F7338}" type="presOf" srcId="{C065C12C-1F61-404A-B0E2-B8C5D1F7BF1D}" destId="{BEB5BDE9-A6CD-4760-9AB2-273D5CE2B908}" srcOrd="0" destOrd="0" presId="urn:microsoft.com/office/officeart/2008/layout/VerticalCurvedList"/>
    <dgm:cxn modelId="{64D0B452-5433-4FC6-8B47-CCD6DD49767D}" type="presParOf" srcId="{10371429-F449-4290-A99D-DDD701F441E6}" destId="{E43D7DE4-82D7-4528-AC39-557E82735EEE}" srcOrd="0" destOrd="0" presId="urn:microsoft.com/office/officeart/2008/layout/VerticalCurvedList"/>
    <dgm:cxn modelId="{AF94120A-8B75-4186-9170-C1A226E9723A}" type="presParOf" srcId="{E43D7DE4-82D7-4528-AC39-557E82735EEE}" destId="{B2A331A1-DEA9-40DF-A126-449088D095EF}" srcOrd="0" destOrd="0" presId="urn:microsoft.com/office/officeart/2008/layout/VerticalCurvedList"/>
    <dgm:cxn modelId="{3C5E91FD-E303-406F-B99A-3A053127F007}" type="presParOf" srcId="{B2A331A1-DEA9-40DF-A126-449088D095EF}" destId="{C5D5329C-5E1D-4D78-A9F5-8BD48E280C23}" srcOrd="0" destOrd="0" presId="urn:microsoft.com/office/officeart/2008/layout/VerticalCurvedList"/>
    <dgm:cxn modelId="{2D4D8A79-B524-48E3-B6A5-08DE88EFA350}" type="presParOf" srcId="{B2A331A1-DEA9-40DF-A126-449088D095EF}" destId="{BEB5BDE9-A6CD-4760-9AB2-273D5CE2B908}" srcOrd="1" destOrd="0" presId="urn:microsoft.com/office/officeart/2008/layout/VerticalCurvedList"/>
    <dgm:cxn modelId="{54CC7092-A063-4392-8E34-3CAE43DC8BFD}" type="presParOf" srcId="{B2A331A1-DEA9-40DF-A126-449088D095EF}" destId="{5E1A7B18-2550-4552-A3AD-B9B78B209E5A}" srcOrd="2" destOrd="0" presId="urn:microsoft.com/office/officeart/2008/layout/VerticalCurvedList"/>
    <dgm:cxn modelId="{C2F1DCE2-74D9-4811-8730-B6A9FF7AFE16}" type="presParOf" srcId="{B2A331A1-DEA9-40DF-A126-449088D095EF}" destId="{D60CAB74-C106-4360-9370-3BC96C1A3752}" srcOrd="3" destOrd="0" presId="urn:microsoft.com/office/officeart/2008/layout/VerticalCurvedList"/>
    <dgm:cxn modelId="{A09DDB81-8707-4E3E-B506-29373BCA5012}" type="presParOf" srcId="{E43D7DE4-82D7-4528-AC39-557E82735EEE}" destId="{1D15EC7C-E9E0-4757-AC16-9CD1FFEC4668}" srcOrd="1" destOrd="0" presId="urn:microsoft.com/office/officeart/2008/layout/VerticalCurvedList"/>
    <dgm:cxn modelId="{6AC02F69-461A-469D-BD94-2472EA8E9B3A}" type="presParOf" srcId="{E43D7DE4-82D7-4528-AC39-557E82735EEE}" destId="{A3298A95-BEC6-48DB-98E4-295CA2A29422}" srcOrd="2" destOrd="0" presId="urn:microsoft.com/office/officeart/2008/layout/VerticalCurvedList"/>
    <dgm:cxn modelId="{936B589B-3FE1-47A7-A652-2A0268C84E48}" type="presParOf" srcId="{A3298A95-BEC6-48DB-98E4-295CA2A29422}" destId="{945A264A-5962-4D22-9D69-F38C894D3E70}" srcOrd="0" destOrd="0" presId="urn:microsoft.com/office/officeart/2008/layout/VerticalCurvedList"/>
    <dgm:cxn modelId="{B55F44CB-D5D6-4653-9027-B7EE0D37CAA3}" type="presParOf" srcId="{E43D7DE4-82D7-4528-AC39-557E82735EEE}" destId="{52B79FE4-1EA3-429C-B5D1-292FBBE4160D}" srcOrd="3" destOrd="0" presId="urn:microsoft.com/office/officeart/2008/layout/VerticalCurvedList"/>
    <dgm:cxn modelId="{7395F9A5-1780-479B-99F6-91AEE706894A}" type="presParOf" srcId="{E43D7DE4-82D7-4528-AC39-557E82735EEE}" destId="{0BFAD7D2-80DF-4B0B-8EB3-D61E195C1CFA}" srcOrd="4" destOrd="0" presId="urn:microsoft.com/office/officeart/2008/layout/VerticalCurvedList"/>
    <dgm:cxn modelId="{7665F52A-999B-4A84-BA95-BE891663115F}" type="presParOf" srcId="{0BFAD7D2-80DF-4B0B-8EB3-D61E195C1CFA}" destId="{680692EF-479F-4C28-BE77-A33964CB8E2A}" srcOrd="0" destOrd="0" presId="urn:microsoft.com/office/officeart/2008/layout/VerticalCurvedList"/>
    <dgm:cxn modelId="{27F1BC84-2AE6-4750-8A6E-7193D8BCA425}" type="presParOf" srcId="{E43D7DE4-82D7-4528-AC39-557E82735EEE}" destId="{AB38A900-EE7C-4343-A44C-B7C7576D0F6D}" srcOrd="5" destOrd="0" presId="urn:microsoft.com/office/officeart/2008/layout/VerticalCurvedList"/>
    <dgm:cxn modelId="{77C5B4B5-7E23-4081-9FB6-CED9BB49286C}" type="presParOf" srcId="{E43D7DE4-82D7-4528-AC39-557E82735EEE}" destId="{C3282343-ED59-4246-A573-84131FB8C2B3}" srcOrd="6" destOrd="0" presId="urn:microsoft.com/office/officeart/2008/layout/VerticalCurvedList"/>
    <dgm:cxn modelId="{B8CAC455-67F5-407D-A580-4CEAF2F48926}" type="presParOf" srcId="{C3282343-ED59-4246-A573-84131FB8C2B3}" destId="{E01C8278-DFCE-445C-93ED-7B14513F26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8D8891-AA16-4845-85D4-21B95BD1A499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9AD1783-9EF2-4AEA-82FF-5394BDB81642}">
      <dgm:prSet phldrT="[Текст]" custT="1"/>
      <dgm:spPr/>
      <dgm:t>
        <a:bodyPr/>
        <a:lstStyle/>
        <a:p>
          <a:r>
            <a:rPr lang="ru-RU" altLang="ru-RU" sz="2000" b="1" dirty="0" smtClean="0"/>
            <a:t>Территория реализации проекта :</a:t>
          </a:r>
        </a:p>
        <a:p>
          <a:r>
            <a:rPr lang="ru-RU" altLang="ru-RU" sz="2000" b="1" dirty="0" smtClean="0"/>
            <a:t>- Республика Башкортостан, вузы г. Уфа</a:t>
          </a:r>
          <a:endParaRPr lang="ru-RU" sz="2000" dirty="0"/>
        </a:p>
      </dgm:t>
    </dgm:pt>
    <dgm:pt modelId="{086494DA-61E2-43AC-A33B-907E10F8B98F}" type="parTrans" cxnId="{04AC6BFC-0237-4FDA-86CE-784614B8579F}">
      <dgm:prSet/>
      <dgm:spPr/>
      <dgm:t>
        <a:bodyPr/>
        <a:lstStyle/>
        <a:p>
          <a:endParaRPr lang="ru-RU"/>
        </a:p>
      </dgm:t>
    </dgm:pt>
    <dgm:pt modelId="{9E976C7E-85E5-4D27-A5FB-C3ADAA0C0222}" type="sibTrans" cxnId="{04AC6BFC-0237-4FDA-86CE-784614B8579F}">
      <dgm:prSet/>
      <dgm:spPr/>
      <dgm:t>
        <a:bodyPr/>
        <a:lstStyle/>
        <a:p>
          <a:endParaRPr lang="ru-RU"/>
        </a:p>
      </dgm:t>
    </dgm:pt>
    <dgm:pt modelId="{48611120-CB85-427F-9003-0DF12C7AFC18}">
      <dgm:prSet phldrT="[Текст]" custT="1"/>
      <dgm:spPr/>
      <dgm:t>
        <a:bodyPr/>
        <a:lstStyle/>
        <a:p>
          <a:r>
            <a:rPr lang="ru-RU" altLang="ru-RU" sz="2000" b="1" dirty="0" smtClean="0"/>
            <a:t>Сроки реализации:</a:t>
          </a:r>
        </a:p>
        <a:p>
          <a:r>
            <a:rPr lang="ru-RU" altLang="ru-RU" sz="2000" b="1" dirty="0" smtClean="0"/>
            <a:t>- С 1.10.2018 по 30.05.2019 года</a:t>
          </a:r>
        </a:p>
      </dgm:t>
    </dgm:pt>
    <dgm:pt modelId="{C4FFBB89-3F5D-4C4B-9107-0E484EA3B150}" type="parTrans" cxnId="{2464EEDF-A68B-448A-8952-7B92952AE72C}">
      <dgm:prSet/>
      <dgm:spPr/>
      <dgm:t>
        <a:bodyPr/>
        <a:lstStyle/>
        <a:p>
          <a:endParaRPr lang="ru-RU"/>
        </a:p>
      </dgm:t>
    </dgm:pt>
    <dgm:pt modelId="{1B606594-11D5-440C-9CA7-74FCF020DFE1}" type="sibTrans" cxnId="{2464EEDF-A68B-448A-8952-7B92952AE72C}">
      <dgm:prSet/>
      <dgm:spPr/>
      <dgm:t>
        <a:bodyPr/>
        <a:lstStyle/>
        <a:p>
          <a:endParaRPr lang="ru-RU"/>
        </a:p>
      </dgm:t>
    </dgm:pt>
    <dgm:pt modelId="{85DABF34-E0E8-41B4-99ED-7C2409029FD4}">
      <dgm:prSet phldrT="[Текст]" custT="1"/>
      <dgm:spPr/>
      <dgm:t>
        <a:bodyPr/>
        <a:lstStyle/>
        <a:p>
          <a:r>
            <a:rPr lang="ru-RU" altLang="ru-RU" sz="2000" b="1" dirty="0" smtClean="0"/>
            <a:t>Целевая аудитория:</a:t>
          </a:r>
        </a:p>
        <a:p>
          <a:r>
            <a:rPr lang="ru-RU" altLang="ru-RU" sz="2000" b="1" dirty="0" smtClean="0"/>
            <a:t>- Молодёжь (студенты) в возрасте 18 – 25  </a:t>
          </a:r>
          <a:endParaRPr lang="ru-RU" sz="2000" dirty="0"/>
        </a:p>
      </dgm:t>
    </dgm:pt>
    <dgm:pt modelId="{A264FE21-845E-4DE7-B8B7-587B8EDAD198}" type="sibTrans" cxnId="{FEB49073-17B2-4C68-8A7C-A0AA1A706914}">
      <dgm:prSet/>
      <dgm:spPr/>
      <dgm:t>
        <a:bodyPr/>
        <a:lstStyle/>
        <a:p>
          <a:endParaRPr lang="ru-RU"/>
        </a:p>
      </dgm:t>
    </dgm:pt>
    <dgm:pt modelId="{75FE2835-3C2C-496F-8586-0318B5AE66BC}" type="parTrans" cxnId="{FEB49073-17B2-4C68-8A7C-A0AA1A706914}">
      <dgm:prSet/>
      <dgm:spPr/>
      <dgm:t>
        <a:bodyPr/>
        <a:lstStyle/>
        <a:p>
          <a:endParaRPr lang="ru-RU"/>
        </a:p>
      </dgm:t>
    </dgm:pt>
    <dgm:pt modelId="{43FA30F0-B629-4FF0-8CDE-375C5D5857FB}">
      <dgm:prSet/>
      <dgm:spPr/>
      <dgm:t>
        <a:bodyPr/>
        <a:lstStyle/>
        <a:p>
          <a:endParaRPr lang="ru-RU" dirty="0"/>
        </a:p>
      </dgm:t>
    </dgm:pt>
    <dgm:pt modelId="{E8C3F04A-B747-4EF7-B325-0AAB046AA6FF}" type="parTrans" cxnId="{4483E8C1-13E5-49B1-9D89-E51E52D63278}">
      <dgm:prSet/>
      <dgm:spPr/>
      <dgm:t>
        <a:bodyPr/>
        <a:lstStyle/>
        <a:p>
          <a:endParaRPr lang="ru-RU"/>
        </a:p>
      </dgm:t>
    </dgm:pt>
    <dgm:pt modelId="{AE8808B5-8753-427E-9AE2-F605A27EEFCF}" type="sibTrans" cxnId="{4483E8C1-13E5-49B1-9D89-E51E52D63278}">
      <dgm:prSet/>
      <dgm:spPr/>
      <dgm:t>
        <a:bodyPr/>
        <a:lstStyle/>
        <a:p>
          <a:endParaRPr lang="ru-RU"/>
        </a:p>
      </dgm:t>
    </dgm:pt>
    <dgm:pt modelId="{3006E5D1-B0D4-4D51-BEBA-053269856912}">
      <dgm:prSet custT="1"/>
      <dgm:spPr/>
      <dgm:t>
        <a:bodyPr/>
        <a:lstStyle/>
        <a:p>
          <a:r>
            <a:rPr lang="ru-RU" sz="2000" b="1" dirty="0" smtClean="0"/>
            <a:t>Количество участников:</a:t>
          </a:r>
        </a:p>
        <a:p>
          <a:r>
            <a:rPr lang="ru-RU" sz="2000" b="1" dirty="0" smtClean="0"/>
            <a:t> - 100 участников </a:t>
          </a:r>
        </a:p>
        <a:p>
          <a:r>
            <a:rPr lang="ru-RU" sz="2000" b="1" dirty="0" smtClean="0"/>
            <a:t> - 30 волонтёров</a:t>
          </a:r>
          <a:endParaRPr lang="ru-RU" sz="2000" b="1" dirty="0"/>
        </a:p>
      </dgm:t>
    </dgm:pt>
    <dgm:pt modelId="{85EF7558-9EDD-4BF5-A066-835E06BCEAC8}" type="parTrans" cxnId="{BC4DBA65-C5D4-4649-A004-0F75C1FDE36C}">
      <dgm:prSet/>
      <dgm:spPr/>
      <dgm:t>
        <a:bodyPr/>
        <a:lstStyle/>
        <a:p>
          <a:endParaRPr lang="ru-RU"/>
        </a:p>
      </dgm:t>
    </dgm:pt>
    <dgm:pt modelId="{8C2EC05B-52E7-414B-B5E7-680B9FC894B6}" type="sibTrans" cxnId="{BC4DBA65-C5D4-4649-A004-0F75C1FDE36C}">
      <dgm:prSet/>
      <dgm:spPr/>
      <dgm:t>
        <a:bodyPr/>
        <a:lstStyle/>
        <a:p>
          <a:endParaRPr lang="ru-RU"/>
        </a:p>
      </dgm:t>
    </dgm:pt>
    <dgm:pt modelId="{B9431C2A-CE6C-4A30-83C8-0EB44EC4506B}">
      <dgm:prSet custT="1"/>
      <dgm:spPr/>
      <dgm:t>
        <a:bodyPr/>
        <a:lstStyle/>
        <a:p>
          <a:r>
            <a:rPr lang="ru-RU" sz="2000" b="1" dirty="0" smtClean="0"/>
            <a:t>Информационность проекта:</a:t>
          </a:r>
        </a:p>
        <a:p>
          <a:r>
            <a:rPr lang="ru-RU" sz="2000" b="1" dirty="0" smtClean="0"/>
            <a:t>- Городской телеканал ЮТВ</a:t>
          </a:r>
        </a:p>
        <a:p>
          <a:r>
            <a:rPr lang="ru-RU" sz="2000" b="1" dirty="0" smtClean="0"/>
            <a:t>- Телевидение </a:t>
          </a:r>
          <a:r>
            <a:rPr lang="en-US" sz="2000" b="1" dirty="0" err="1" smtClean="0"/>
            <a:t>MedLiveTV</a:t>
          </a:r>
          <a:endParaRPr lang="en-US" sz="2000" b="1" dirty="0" smtClean="0"/>
        </a:p>
        <a:p>
          <a:r>
            <a:rPr lang="en-US" sz="2000" b="1" dirty="0" smtClean="0"/>
            <a:t>-</a:t>
          </a:r>
          <a:r>
            <a:rPr lang="ru-RU" sz="2000" b="1" dirty="0" smtClean="0"/>
            <a:t> Официальная группа в контакте Медицинский университет БГМУ</a:t>
          </a:r>
          <a:endParaRPr lang="ru-RU" sz="2000" b="1" dirty="0"/>
        </a:p>
      </dgm:t>
    </dgm:pt>
    <dgm:pt modelId="{78F00FA7-45EC-4D66-B8C4-B171FEF395AB}" type="parTrans" cxnId="{0F504DC5-FB2A-47D4-BE05-ACA91AA0AAFD}">
      <dgm:prSet/>
      <dgm:spPr/>
      <dgm:t>
        <a:bodyPr/>
        <a:lstStyle/>
        <a:p>
          <a:endParaRPr lang="ru-RU"/>
        </a:p>
      </dgm:t>
    </dgm:pt>
    <dgm:pt modelId="{BA77AC45-A6E2-483D-8348-88CA3E0ADB78}" type="sibTrans" cxnId="{0F504DC5-FB2A-47D4-BE05-ACA91AA0AAFD}">
      <dgm:prSet/>
      <dgm:spPr/>
      <dgm:t>
        <a:bodyPr/>
        <a:lstStyle/>
        <a:p>
          <a:endParaRPr lang="ru-RU"/>
        </a:p>
      </dgm:t>
    </dgm:pt>
    <dgm:pt modelId="{AEF192B4-8A68-4E69-BD36-4680BFB9E381}" type="pres">
      <dgm:prSet presAssocID="{6F8D8891-AA16-4845-85D4-21B95BD1A4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3977AF-DA36-493E-AA8B-2C24F626ECE1}" type="pres">
      <dgm:prSet presAssocID="{39AD1783-9EF2-4AEA-82FF-5394BDB81642}" presName="parentLin" presStyleCnt="0"/>
      <dgm:spPr/>
    </dgm:pt>
    <dgm:pt modelId="{C9EC08D3-F5A0-481F-AEE7-0E7DBB82BA99}" type="pres">
      <dgm:prSet presAssocID="{39AD1783-9EF2-4AEA-82FF-5394BDB8164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001A4B9-2B37-4E9F-B1D0-FAC41D43C66C}" type="pres">
      <dgm:prSet presAssocID="{39AD1783-9EF2-4AEA-82FF-5394BDB81642}" presName="parentText" presStyleLbl="node1" presStyleIdx="0" presStyleCnt="5" custScaleX="116447" custScaleY="204541" custLinFactNeighborX="-13487" custLinFactNeighborY="-58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6EDFE-F8DA-446B-A939-D55D17360531}" type="pres">
      <dgm:prSet presAssocID="{39AD1783-9EF2-4AEA-82FF-5394BDB81642}" presName="negativeSpace" presStyleCnt="0"/>
      <dgm:spPr/>
    </dgm:pt>
    <dgm:pt modelId="{B27ACFED-1DF5-4B98-91F4-F3C7BCE01254}" type="pres">
      <dgm:prSet presAssocID="{39AD1783-9EF2-4AEA-82FF-5394BDB81642}" presName="childText" presStyleLbl="conFgAcc1" presStyleIdx="0" presStyleCnt="5">
        <dgm:presLayoutVars>
          <dgm:bulletEnabled val="1"/>
        </dgm:presLayoutVars>
      </dgm:prSet>
      <dgm:spPr/>
    </dgm:pt>
    <dgm:pt modelId="{BCCF5125-12F5-4379-BCD5-6B74246C4C3E}" type="pres">
      <dgm:prSet presAssocID="{9E976C7E-85E5-4D27-A5FB-C3ADAA0C0222}" presName="spaceBetweenRectangles" presStyleCnt="0"/>
      <dgm:spPr/>
    </dgm:pt>
    <dgm:pt modelId="{C61D4BF7-34B3-4428-A2EA-A48BBC5437E0}" type="pres">
      <dgm:prSet presAssocID="{85DABF34-E0E8-41B4-99ED-7C2409029FD4}" presName="parentLin" presStyleCnt="0"/>
      <dgm:spPr/>
    </dgm:pt>
    <dgm:pt modelId="{0B2BE5D6-1F11-40D8-ACA0-BA1EB26889E4}" type="pres">
      <dgm:prSet presAssocID="{85DABF34-E0E8-41B4-99ED-7C2409029FD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27F982F-835E-4C35-8635-33420A50C7BC}" type="pres">
      <dgm:prSet presAssocID="{85DABF34-E0E8-41B4-99ED-7C2409029FD4}" presName="parentText" presStyleLbl="node1" presStyleIdx="1" presStyleCnt="5" custScaleX="116320" custScaleY="169693" custLinFactNeighborX="33762" custLinFactNeighborY="-11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C964C-454E-4380-8FD8-CFB74975928B}" type="pres">
      <dgm:prSet presAssocID="{85DABF34-E0E8-41B4-99ED-7C2409029FD4}" presName="negativeSpace" presStyleCnt="0"/>
      <dgm:spPr/>
    </dgm:pt>
    <dgm:pt modelId="{9E2F7756-2ADA-4B19-809D-974609F4B87C}" type="pres">
      <dgm:prSet presAssocID="{85DABF34-E0E8-41B4-99ED-7C2409029FD4}" presName="childText" presStyleLbl="conFgAcc1" presStyleIdx="1" presStyleCnt="5">
        <dgm:presLayoutVars>
          <dgm:bulletEnabled val="1"/>
        </dgm:presLayoutVars>
      </dgm:prSet>
      <dgm:spPr/>
    </dgm:pt>
    <dgm:pt modelId="{D8181323-78FD-4359-9168-17E5C2F3693E}" type="pres">
      <dgm:prSet presAssocID="{A264FE21-845E-4DE7-B8B7-587B8EDAD198}" presName="spaceBetweenRectangles" presStyleCnt="0"/>
      <dgm:spPr/>
    </dgm:pt>
    <dgm:pt modelId="{DAFB993B-1D75-43B2-9FB3-6A09261BEC9F}" type="pres">
      <dgm:prSet presAssocID="{3006E5D1-B0D4-4D51-BEBA-053269856912}" presName="parentLin" presStyleCnt="0"/>
      <dgm:spPr/>
    </dgm:pt>
    <dgm:pt modelId="{A20991A2-3E73-4998-B01C-FBDCBEDE9053}" type="pres">
      <dgm:prSet presAssocID="{3006E5D1-B0D4-4D51-BEBA-05326985691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7885D0B-F5D7-4B13-B752-1D79E708E34B}" type="pres">
      <dgm:prSet presAssocID="{3006E5D1-B0D4-4D51-BEBA-053269856912}" presName="parentText" presStyleLbl="node1" presStyleIdx="2" presStyleCnt="5" custScaleX="114831" custScaleY="241372" custLinFactNeighborX="96761" custLinFactNeighborY="-4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DD994-02EE-47C6-83B2-345D5546D166}" type="pres">
      <dgm:prSet presAssocID="{3006E5D1-B0D4-4D51-BEBA-053269856912}" presName="negativeSpace" presStyleCnt="0"/>
      <dgm:spPr/>
    </dgm:pt>
    <dgm:pt modelId="{37ECAE91-3E53-41B1-AEA9-56D915778B46}" type="pres">
      <dgm:prSet presAssocID="{3006E5D1-B0D4-4D51-BEBA-053269856912}" presName="childText" presStyleLbl="conFgAcc1" presStyleIdx="2" presStyleCnt="5">
        <dgm:presLayoutVars>
          <dgm:bulletEnabled val="1"/>
        </dgm:presLayoutVars>
      </dgm:prSet>
      <dgm:spPr/>
    </dgm:pt>
    <dgm:pt modelId="{04A97204-3DBF-491E-9D71-CA5F652600F5}" type="pres">
      <dgm:prSet presAssocID="{8C2EC05B-52E7-414B-B5E7-680B9FC894B6}" presName="spaceBetweenRectangles" presStyleCnt="0"/>
      <dgm:spPr/>
    </dgm:pt>
    <dgm:pt modelId="{67F7B34F-351C-40B0-B997-7C064D4C9500}" type="pres">
      <dgm:prSet presAssocID="{48611120-CB85-427F-9003-0DF12C7AFC18}" presName="parentLin" presStyleCnt="0"/>
      <dgm:spPr/>
    </dgm:pt>
    <dgm:pt modelId="{D027185F-6C35-438F-8071-34255C05C664}" type="pres">
      <dgm:prSet presAssocID="{48611120-CB85-427F-9003-0DF12C7AFC1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79EEF45-8567-489E-899B-35AC159D52C3}" type="pres">
      <dgm:prSet presAssocID="{48611120-CB85-427F-9003-0DF12C7AFC18}" presName="parentText" presStyleLbl="node1" presStyleIdx="3" presStyleCnt="5" custScaleX="116320" custScaleY="176961" custLinFactX="3144" custLinFactNeighborX="100000" custLinFactNeighborY="2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F0938-C9C3-40C6-B605-490C46F252A3}" type="pres">
      <dgm:prSet presAssocID="{48611120-CB85-427F-9003-0DF12C7AFC18}" presName="negativeSpace" presStyleCnt="0"/>
      <dgm:spPr/>
    </dgm:pt>
    <dgm:pt modelId="{B4755DC7-73E8-488C-98B5-CCA00016D502}" type="pres">
      <dgm:prSet presAssocID="{48611120-CB85-427F-9003-0DF12C7AFC18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315CE-F6CF-4CAB-A80F-2DD4D607D122}" type="pres">
      <dgm:prSet presAssocID="{1B606594-11D5-440C-9CA7-74FCF020DFE1}" presName="spaceBetweenRectangles" presStyleCnt="0"/>
      <dgm:spPr/>
    </dgm:pt>
    <dgm:pt modelId="{BE6A28F5-2659-485C-A2E1-92C89B46D31C}" type="pres">
      <dgm:prSet presAssocID="{B9431C2A-CE6C-4A30-83C8-0EB44EC4506B}" presName="parentLin" presStyleCnt="0"/>
      <dgm:spPr/>
    </dgm:pt>
    <dgm:pt modelId="{35BA8EBE-A3D2-492D-A74D-62AF436A09DC}" type="pres">
      <dgm:prSet presAssocID="{B9431C2A-CE6C-4A30-83C8-0EB44EC4506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D9F0423-6931-48FF-85CD-34AA919B5882}" type="pres">
      <dgm:prSet presAssocID="{B9431C2A-CE6C-4A30-83C8-0EB44EC4506B}" presName="parentText" presStyleLbl="node1" presStyleIdx="4" presStyleCnt="5" custScaleX="115490" custScaleY="428762" custLinFactX="10000" custLinFactNeighborX="100000" custLinFactNeighborY="-1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2B7F1-7444-4505-BE27-B60F9BE6FFC1}" type="pres">
      <dgm:prSet presAssocID="{B9431C2A-CE6C-4A30-83C8-0EB44EC4506B}" presName="negativeSpace" presStyleCnt="0"/>
      <dgm:spPr/>
    </dgm:pt>
    <dgm:pt modelId="{9CB4804F-DF11-42DA-BB05-A3B9D3ECC39F}" type="pres">
      <dgm:prSet presAssocID="{B9431C2A-CE6C-4A30-83C8-0EB44EC4506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330886E-B105-40FE-A7C8-B9887719580E}" type="presOf" srcId="{85DABF34-E0E8-41B4-99ED-7C2409029FD4}" destId="{0B2BE5D6-1F11-40D8-ACA0-BA1EB26889E4}" srcOrd="0" destOrd="0" presId="urn:microsoft.com/office/officeart/2005/8/layout/list1"/>
    <dgm:cxn modelId="{7A980CFF-F335-432B-BCCB-29CF9E0BF05F}" type="presOf" srcId="{43FA30F0-B629-4FF0-8CDE-375C5D5857FB}" destId="{B4755DC7-73E8-488C-98B5-CCA00016D502}" srcOrd="0" destOrd="0" presId="urn:microsoft.com/office/officeart/2005/8/layout/list1"/>
    <dgm:cxn modelId="{A1989112-356E-4717-97B3-5DB4652D5CC4}" type="presOf" srcId="{85DABF34-E0E8-41B4-99ED-7C2409029FD4}" destId="{027F982F-835E-4C35-8635-33420A50C7BC}" srcOrd="1" destOrd="0" presId="urn:microsoft.com/office/officeart/2005/8/layout/list1"/>
    <dgm:cxn modelId="{25031B7A-6BD0-42BC-B4BB-DBBF6706D516}" type="presOf" srcId="{48611120-CB85-427F-9003-0DF12C7AFC18}" destId="{D79EEF45-8567-489E-899B-35AC159D52C3}" srcOrd="1" destOrd="0" presId="urn:microsoft.com/office/officeart/2005/8/layout/list1"/>
    <dgm:cxn modelId="{04AC6BFC-0237-4FDA-86CE-784614B8579F}" srcId="{6F8D8891-AA16-4845-85D4-21B95BD1A499}" destId="{39AD1783-9EF2-4AEA-82FF-5394BDB81642}" srcOrd="0" destOrd="0" parTransId="{086494DA-61E2-43AC-A33B-907E10F8B98F}" sibTransId="{9E976C7E-85E5-4D27-A5FB-C3ADAA0C0222}"/>
    <dgm:cxn modelId="{D7B139DE-D25C-43E1-949C-B3FE6A437C1B}" type="presOf" srcId="{39AD1783-9EF2-4AEA-82FF-5394BDB81642}" destId="{7001A4B9-2B37-4E9F-B1D0-FAC41D43C66C}" srcOrd="1" destOrd="0" presId="urn:microsoft.com/office/officeart/2005/8/layout/list1"/>
    <dgm:cxn modelId="{6FED7CAA-38AD-4150-A668-037084E8592F}" type="presOf" srcId="{B9431C2A-CE6C-4A30-83C8-0EB44EC4506B}" destId="{4D9F0423-6931-48FF-85CD-34AA919B5882}" srcOrd="1" destOrd="0" presId="urn:microsoft.com/office/officeart/2005/8/layout/list1"/>
    <dgm:cxn modelId="{FE5891C1-B09A-44E2-9B11-A3EFF56FBB1E}" type="presOf" srcId="{3006E5D1-B0D4-4D51-BEBA-053269856912}" destId="{07885D0B-F5D7-4B13-B752-1D79E708E34B}" srcOrd="1" destOrd="0" presId="urn:microsoft.com/office/officeart/2005/8/layout/list1"/>
    <dgm:cxn modelId="{BC4DBA65-C5D4-4649-A004-0F75C1FDE36C}" srcId="{6F8D8891-AA16-4845-85D4-21B95BD1A499}" destId="{3006E5D1-B0D4-4D51-BEBA-053269856912}" srcOrd="2" destOrd="0" parTransId="{85EF7558-9EDD-4BF5-A066-835E06BCEAC8}" sibTransId="{8C2EC05B-52E7-414B-B5E7-680B9FC894B6}"/>
    <dgm:cxn modelId="{FEB49073-17B2-4C68-8A7C-A0AA1A706914}" srcId="{6F8D8891-AA16-4845-85D4-21B95BD1A499}" destId="{85DABF34-E0E8-41B4-99ED-7C2409029FD4}" srcOrd="1" destOrd="0" parTransId="{75FE2835-3C2C-496F-8586-0318B5AE66BC}" sibTransId="{A264FE21-845E-4DE7-B8B7-587B8EDAD198}"/>
    <dgm:cxn modelId="{B5753164-E93D-40E3-B6E2-BC848F0952CF}" type="presOf" srcId="{B9431C2A-CE6C-4A30-83C8-0EB44EC4506B}" destId="{35BA8EBE-A3D2-492D-A74D-62AF436A09DC}" srcOrd="0" destOrd="0" presId="urn:microsoft.com/office/officeart/2005/8/layout/list1"/>
    <dgm:cxn modelId="{587EB8AF-014A-4FE6-9A1C-A81F5BFDDB18}" type="presOf" srcId="{39AD1783-9EF2-4AEA-82FF-5394BDB81642}" destId="{C9EC08D3-F5A0-481F-AEE7-0E7DBB82BA99}" srcOrd="0" destOrd="0" presId="urn:microsoft.com/office/officeart/2005/8/layout/list1"/>
    <dgm:cxn modelId="{2464EEDF-A68B-448A-8952-7B92952AE72C}" srcId="{6F8D8891-AA16-4845-85D4-21B95BD1A499}" destId="{48611120-CB85-427F-9003-0DF12C7AFC18}" srcOrd="3" destOrd="0" parTransId="{C4FFBB89-3F5D-4C4B-9107-0E484EA3B150}" sibTransId="{1B606594-11D5-440C-9CA7-74FCF020DFE1}"/>
    <dgm:cxn modelId="{DE691E52-4DD4-4B18-B8F5-355E33D15E4A}" type="presOf" srcId="{48611120-CB85-427F-9003-0DF12C7AFC18}" destId="{D027185F-6C35-438F-8071-34255C05C664}" srcOrd="0" destOrd="0" presId="urn:microsoft.com/office/officeart/2005/8/layout/list1"/>
    <dgm:cxn modelId="{4483E8C1-13E5-49B1-9D89-E51E52D63278}" srcId="{48611120-CB85-427F-9003-0DF12C7AFC18}" destId="{43FA30F0-B629-4FF0-8CDE-375C5D5857FB}" srcOrd="0" destOrd="0" parTransId="{E8C3F04A-B747-4EF7-B325-0AAB046AA6FF}" sibTransId="{AE8808B5-8753-427E-9AE2-F605A27EEFCF}"/>
    <dgm:cxn modelId="{8E4C97BD-1ACB-4C39-996E-97D6C778A8A9}" type="presOf" srcId="{3006E5D1-B0D4-4D51-BEBA-053269856912}" destId="{A20991A2-3E73-4998-B01C-FBDCBEDE9053}" srcOrd="0" destOrd="0" presId="urn:microsoft.com/office/officeart/2005/8/layout/list1"/>
    <dgm:cxn modelId="{0F504DC5-FB2A-47D4-BE05-ACA91AA0AAFD}" srcId="{6F8D8891-AA16-4845-85D4-21B95BD1A499}" destId="{B9431C2A-CE6C-4A30-83C8-0EB44EC4506B}" srcOrd="4" destOrd="0" parTransId="{78F00FA7-45EC-4D66-B8C4-B171FEF395AB}" sibTransId="{BA77AC45-A6E2-483D-8348-88CA3E0ADB78}"/>
    <dgm:cxn modelId="{AEF3F88B-5FD1-48B8-8EFB-57873A788559}" type="presOf" srcId="{6F8D8891-AA16-4845-85D4-21B95BD1A499}" destId="{AEF192B4-8A68-4E69-BD36-4680BFB9E381}" srcOrd="0" destOrd="0" presId="urn:microsoft.com/office/officeart/2005/8/layout/list1"/>
    <dgm:cxn modelId="{2EC6873E-676B-4CF8-8B47-05F77100F96D}" type="presParOf" srcId="{AEF192B4-8A68-4E69-BD36-4680BFB9E381}" destId="{803977AF-DA36-493E-AA8B-2C24F626ECE1}" srcOrd="0" destOrd="0" presId="urn:microsoft.com/office/officeart/2005/8/layout/list1"/>
    <dgm:cxn modelId="{A243F1BE-E770-456B-87D0-FD7B09016A4D}" type="presParOf" srcId="{803977AF-DA36-493E-AA8B-2C24F626ECE1}" destId="{C9EC08D3-F5A0-481F-AEE7-0E7DBB82BA99}" srcOrd="0" destOrd="0" presId="urn:microsoft.com/office/officeart/2005/8/layout/list1"/>
    <dgm:cxn modelId="{697962B1-8F10-46FE-8DB8-8915FA64BE1B}" type="presParOf" srcId="{803977AF-DA36-493E-AA8B-2C24F626ECE1}" destId="{7001A4B9-2B37-4E9F-B1D0-FAC41D43C66C}" srcOrd="1" destOrd="0" presId="urn:microsoft.com/office/officeart/2005/8/layout/list1"/>
    <dgm:cxn modelId="{FD538416-F2B2-4BE1-813B-FBCEE2715F34}" type="presParOf" srcId="{AEF192B4-8A68-4E69-BD36-4680BFB9E381}" destId="{11B6EDFE-F8DA-446B-A939-D55D17360531}" srcOrd="1" destOrd="0" presId="urn:microsoft.com/office/officeart/2005/8/layout/list1"/>
    <dgm:cxn modelId="{BE5D8369-D0A9-4AEF-909B-1E883CFC5AFB}" type="presParOf" srcId="{AEF192B4-8A68-4E69-BD36-4680BFB9E381}" destId="{B27ACFED-1DF5-4B98-91F4-F3C7BCE01254}" srcOrd="2" destOrd="0" presId="urn:microsoft.com/office/officeart/2005/8/layout/list1"/>
    <dgm:cxn modelId="{C6A9E508-B410-4C8B-8FD8-1423E827AFE2}" type="presParOf" srcId="{AEF192B4-8A68-4E69-BD36-4680BFB9E381}" destId="{BCCF5125-12F5-4379-BCD5-6B74246C4C3E}" srcOrd="3" destOrd="0" presId="urn:microsoft.com/office/officeart/2005/8/layout/list1"/>
    <dgm:cxn modelId="{7410C58A-09F6-43F6-B11A-7F4DD013ADFA}" type="presParOf" srcId="{AEF192B4-8A68-4E69-BD36-4680BFB9E381}" destId="{C61D4BF7-34B3-4428-A2EA-A48BBC5437E0}" srcOrd="4" destOrd="0" presId="urn:microsoft.com/office/officeart/2005/8/layout/list1"/>
    <dgm:cxn modelId="{C04453DB-30B2-43DD-AA07-4463F98ADFFE}" type="presParOf" srcId="{C61D4BF7-34B3-4428-A2EA-A48BBC5437E0}" destId="{0B2BE5D6-1F11-40D8-ACA0-BA1EB26889E4}" srcOrd="0" destOrd="0" presId="urn:microsoft.com/office/officeart/2005/8/layout/list1"/>
    <dgm:cxn modelId="{199AB373-3C58-4784-AC03-F9F1AC1E5956}" type="presParOf" srcId="{C61D4BF7-34B3-4428-A2EA-A48BBC5437E0}" destId="{027F982F-835E-4C35-8635-33420A50C7BC}" srcOrd="1" destOrd="0" presId="urn:microsoft.com/office/officeart/2005/8/layout/list1"/>
    <dgm:cxn modelId="{15387A66-27E4-4882-9AD9-99252DF70855}" type="presParOf" srcId="{AEF192B4-8A68-4E69-BD36-4680BFB9E381}" destId="{CC5C964C-454E-4380-8FD8-CFB74975928B}" srcOrd="5" destOrd="0" presId="urn:microsoft.com/office/officeart/2005/8/layout/list1"/>
    <dgm:cxn modelId="{963CC92E-27C4-4D14-B918-BBACAD9A382B}" type="presParOf" srcId="{AEF192B4-8A68-4E69-BD36-4680BFB9E381}" destId="{9E2F7756-2ADA-4B19-809D-974609F4B87C}" srcOrd="6" destOrd="0" presId="urn:microsoft.com/office/officeart/2005/8/layout/list1"/>
    <dgm:cxn modelId="{D4463351-8A9C-4166-900F-0CF40F9BE05D}" type="presParOf" srcId="{AEF192B4-8A68-4E69-BD36-4680BFB9E381}" destId="{D8181323-78FD-4359-9168-17E5C2F3693E}" srcOrd="7" destOrd="0" presId="urn:microsoft.com/office/officeart/2005/8/layout/list1"/>
    <dgm:cxn modelId="{52FD74BA-5310-45B9-96E9-6ECDDD0FD55C}" type="presParOf" srcId="{AEF192B4-8A68-4E69-BD36-4680BFB9E381}" destId="{DAFB993B-1D75-43B2-9FB3-6A09261BEC9F}" srcOrd="8" destOrd="0" presId="urn:microsoft.com/office/officeart/2005/8/layout/list1"/>
    <dgm:cxn modelId="{D581DAC5-D5B8-438A-AC8C-3FED689755DC}" type="presParOf" srcId="{DAFB993B-1D75-43B2-9FB3-6A09261BEC9F}" destId="{A20991A2-3E73-4998-B01C-FBDCBEDE9053}" srcOrd="0" destOrd="0" presId="urn:microsoft.com/office/officeart/2005/8/layout/list1"/>
    <dgm:cxn modelId="{2C94EDC7-F3A2-49B3-94A4-71E2E9F30AA8}" type="presParOf" srcId="{DAFB993B-1D75-43B2-9FB3-6A09261BEC9F}" destId="{07885D0B-F5D7-4B13-B752-1D79E708E34B}" srcOrd="1" destOrd="0" presId="urn:microsoft.com/office/officeart/2005/8/layout/list1"/>
    <dgm:cxn modelId="{34DE4F4D-2056-4293-9660-EECC0F34634A}" type="presParOf" srcId="{AEF192B4-8A68-4E69-BD36-4680BFB9E381}" destId="{91FDD994-02EE-47C6-83B2-345D5546D166}" srcOrd="9" destOrd="0" presId="urn:microsoft.com/office/officeart/2005/8/layout/list1"/>
    <dgm:cxn modelId="{6CA7AEE2-A50E-4A66-A461-34D487814387}" type="presParOf" srcId="{AEF192B4-8A68-4E69-BD36-4680BFB9E381}" destId="{37ECAE91-3E53-41B1-AEA9-56D915778B46}" srcOrd="10" destOrd="0" presId="urn:microsoft.com/office/officeart/2005/8/layout/list1"/>
    <dgm:cxn modelId="{FFF51C24-96D7-42AE-B946-D61EF1C95B3D}" type="presParOf" srcId="{AEF192B4-8A68-4E69-BD36-4680BFB9E381}" destId="{04A97204-3DBF-491E-9D71-CA5F652600F5}" srcOrd="11" destOrd="0" presId="urn:microsoft.com/office/officeart/2005/8/layout/list1"/>
    <dgm:cxn modelId="{A568ADAF-F2D7-4B5F-9337-82AFC143DB88}" type="presParOf" srcId="{AEF192B4-8A68-4E69-BD36-4680BFB9E381}" destId="{67F7B34F-351C-40B0-B997-7C064D4C9500}" srcOrd="12" destOrd="0" presId="urn:microsoft.com/office/officeart/2005/8/layout/list1"/>
    <dgm:cxn modelId="{4B2CCF64-4E7B-4507-AEE9-75411BEFE833}" type="presParOf" srcId="{67F7B34F-351C-40B0-B997-7C064D4C9500}" destId="{D027185F-6C35-438F-8071-34255C05C664}" srcOrd="0" destOrd="0" presId="urn:microsoft.com/office/officeart/2005/8/layout/list1"/>
    <dgm:cxn modelId="{7D05BB13-8E76-4D04-8B10-22435E977181}" type="presParOf" srcId="{67F7B34F-351C-40B0-B997-7C064D4C9500}" destId="{D79EEF45-8567-489E-899B-35AC159D52C3}" srcOrd="1" destOrd="0" presId="urn:microsoft.com/office/officeart/2005/8/layout/list1"/>
    <dgm:cxn modelId="{099074E6-4CF0-44A4-AEA2-DD25C6BF7552}" type="presParOf" srcId="{AEF192B4-8A68-4E69-BD36-4680BFB9E381}" destId="{5C3F0938-C9C3-40C6-B605-490C46F252A3}" srcOrd="13" destOrd="0" presId="urn:microsoft.com/office/officeart/2005/8/layout/list1"/>
    <dgm:cxn modelId="{43ECA279-217E-4EC4-AEB7-01D20195ADA9}" type="presParOf" srcId="{AEF192B4-8A68-4E69-BD36-4680BFB9E381}" destId="{B4755DC7-73E8-488C-98B5-CCA00016D502}" srcOrd="14" destOrd="0" presId="urn:microsoft.com/office/officeart/2005/8/layout/list1"/>
    <dgm:cxn modelId="{9910F03E-A964-4D4E-873B-4147C493FB7E}" type="presParOf" srcId="{AEF192B4-8A68-4E69-BD36-4680BFB9E381}" destId="{552315CE-F6CF-4CAB-A80F-2DD4D607D122}" srcOrd="15" destOrd="0" presId="urn:microsoft.com/office/officeart/2005/8/layout/list1"/>
    <dgm:cxn modelId="{D87A9622-8274-46DE-B766-B2AEE9F1007B}" type="presParOf" srcId="{AEF192B4-8A68-4E69-BD36-4680BFB9E381}" destId="{BE6A28F5-2659-485C-A2E1-92C89B46D31C}" srcOrd="16" destOrd="0" presId="urn:microsoft.com/office/officeart/2005/8/layout/list1"/>
    <dgm:cxn modelId="{70D6BB16-9D56-4C2B-B2CF-28C6BB493BD7}" type="presParOf" srcId="{BE6A28F5-2659-485C-A2E1-92C89B46D31C}" destId="{35BA8EBE-A3D2-492D-A74D-62AF436A09DC}" srcOrd="0" destOrd="0" presId="urn:microsoft.com/office/officeart/2005/8/layout/list1"/>
    <dgm:cxn modelId="{306D63CC-E47D-49D9-B4CE-3EC36B786AE9}" type="presParOf" srcId="{BE6A28F5-2659-485C-A2E1-92C89B46D31C}" destId="{4D9F0423-6931-48FF-85CD-34AA919B5882}" srcOrd="1" destOrd="0" presId="urn:microsoft.com/office/officeart/2005/8/layout/list1"/>
    <dgm:cxn modelId="{B78D5C2C-CDBE-41CB-9BD0-16947E7814F3}" type="presParOf" srcId="{AEF192B4-8A68-4E69-BD36-4680BFB9E381}" destId="{B802B7F1-7444-4505-BE27-B60F9BE6FFC1}" srcOrd="17" destOrd="0" presId="urn:microsoft.com/office/officeart/2005/8/layout/list1"/>
    <dgm:cxn modelId="{9C889EB2-0B14-43B8-BDFC-D8721FA2E0CA}" type="presParOf" srcId="{AEF192B4-8A68-4E69-BD36-4680BFB9E381}" destId="{9CB4804F-DF11-42DA-BB05-A3B9D3ECC39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70E0F-6472-4FB0-A65D-20ED5844164A}">
      <dsp:nvSpPr>
        <dsp:cNvPr id="0" name=""/>
        <dsp:cNvSpPr/>
      </dsp:nvSpPr>
      <dsp:spPr>
        <a:xfrm>
          <a:off x="0" y="962533"/>
          <a:ext cx="9030193" cy="100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249CE-0B27-4E39-8F11-A49521EA07A6}">
      <dsp:nvSpPr>
        <dsp:cNvPr id="0" name=""/>
        <dsp:cNvSpPr/>
      </dsp:nvSpPr>
      <dsp:spPr>
        <a:xfrm>
          <a:off x="451509" y="51215"/>
          <a:ext cx="8481446" cy="1501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24" tIns="0" rIns="23892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данным ГБУЗ РБ поликлиники №1 города Уфы за период с 2012 по 2016 годы общая заболеваемость студентов Башкортостана ежегодно имеет тенденцию к росту. Уровень заболеваемости среди студентов вырос с 13,2% до 14,3%. </a:t>
          </a:r>
          <a:endParaRPr lang="ru-RU" sz="2000" kern="1200" dirty="0"/>
        </a:p>
      </dsp:txBody>
      <dsp:txXfrm>
        <a:off x="524817" y="124523"/>
        <a:ext cx="8334830" cy="1355101"/>
      </dsp:txXfrm>
    </dsp:sp>
    <dsp:sp modelId="{7EE955DE-15AA-4AE4-B714-A6D4AC417F7A}">
      <dsp:nvSpPr>
        <dsp:cNvPr id="0" name=""/>
        <dsp:cNvSpPr/>
      </dsp:nvSpPr>
      <dsp:spPr>
        <a:xfrm>
          <a:off x="0" y="3136144"/>
          <a:ext cx="9030193" cy="100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1575A-7FF8-4E7B-8F90-8C03FD0F1F44}">
      <dsp:nvSpPr>
        <dsp:cNvPr id="0" name=""/>
        <dsp:cNvSpPr/>
      </dsp:nvSpPr>
      <dsp:spPr>
        <a:xfrm>
          <a:off x="402125" y="2186533"/>
          <a:ext cx="8620965" cy="15400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24" tIns="0" rIns="23892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 неоказания первой доврачебной помощи на месте ЧП погибают 25% пострадавших, у которых был шанс выжить. В обществе существует запрос на получение знаний и навыков само- и взаимопомощи.</a:t>
          </a:r>
          <a:endParaRPr lang="ru-RU" sz="2000" kern="1200" dirty="0"/>
        </a:p>
      </dsp:txBody>
      <dsp:txXfrm>
        <a:off x="477302" y="2261710"/>
        <a:ext cx="8470611" cy="1389657"/>
      </dsp:txXfrm>
    </dsp:sp>
    <dsp:sp modelId="{A20AAA16-2BD1-466E-81A2-22C843761E25}">
      <dsp:nvSpPr>
        <dsp:cNvPr id="0" name=""/>
        <dsp:cNvSpPr/>
      </dsp:nvSpPr>
      <dsp:spPr>
        <a:xfrm>
          <a:off x="0" y="5205479"/>
          <a:ext cx="9030193" cy="100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64E58-7566-4388-83D6-102EDE576FF0}">
      <dsp:nvSpPr>
        <dsp:cNvPr id="0" name=""/>
        <dsp:cNvSpPr/>
      </dsp:nvSpPr>
      <dsp:spPr>
        <a:xfrm>
          <a:off x="445777" y="4360144"/>
          <a:ext cx="8578347" cy="14357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24" tIns="0" rIns="23892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Для создания новых технологий ориентированных на улучшение качества жизнедеятельности человека нужны специфические знания из разных областей медицины, которые отсутствуют у обучающихся немедицинских вузов. </a:t>
          </a:r>
          <a:endParaRPr lang="ru-RU" sz="2000" kern="1200" dirty="0"/>
        </a:p>
      </dsp:txBody>
      <dsp:txXfrm>
        <a:off x="515864" y="4430231"/>
        <a:ext cx="8438173" cy="1295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A884B-CDEE-445C-BDD1-672A3570BBA9}">
      <dsp:nvSpPr>
        <dsp:cNvPr id="0" name=""/>
        <dsp:cNvSpPr/>
      </dsp:nvSpPr>
      <dsp:spPr>
        <a:xfrm>
          <a:off x="-4554305" y="-754082"/>
          <a:ext cx="5860971" cy="5860971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DA4A6-189D-4004-88F9-3E086D15B2CD}">
      <dsp:nvSpPr>
        <dsp:cNvPr id="0" name=""/>
        <dsp:cNvSpPr/>
      </dsp:nvSpPr>
      <dsp:spPr>
        <a:xfrm>
          <a:off x="1118297" y="855328"/>
          <a:ext cx="7680715" cy="26327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752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Открыть школу здоровья и неотложной помощи для повышение уровня знаний и навыков у молодёжи по основам здорового образа жизни и оказания первой помощи путем проведения серии тренингов для студентов города Уфы в возрасте 18-25 лет  с 1.10.2018 по 30.05.2019 года.</a:t>
          </a:r>
          <a:endParaRPr lang="ru-RU" sz="2800" b="0" kern="1200" dirty="0"/>
        </a:p>
      </dsp:txBody>
      <dsp:txXfrm>
        <a:off x="1118297" y="855328"/>
        <a:ext cx="7680715" cy="2632758"/>
      </dsp:txXfrm>
    </dsp:sp>
    <dsp:sp modelId="{60EBF623-2418-497B-B38E-E8C0D6A54E69}">
      <dsp:nvSpPr>
        <dsp:cNvPr id="0" name=""/>
        <dsp:cNvSpPr/>
      </dsp:nvSpPr>
      <dsp:spPr>
        <a:xfrm>
          <a:off x="-33433" y="837860"/>
          <a:ext cx="2608190" cy="267708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5B2A4-1168-4684-8E93-D95D30F904DF}">
      <dsp:nvSpPr>
        <dsp:cNvPr id="0" name=""/>
        <dsp:cNvSpPr/>
      </dsp:nvSpPr>
      <dsp:spPr>
        <a:xfrm>
          <a:off x="-6805769" y="-1041061"/>
          <a:ext cx="8103411" cy="8103411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00CDF-06AB-4719-9492-DB34933E7C52}">
      <dsp:nvSpPr>
        <dsp:cNvPr id="0" name=""/>
        <dsp:cNvSpPr/>
      </dsp:nvSpPr>
      <dsp:spPr>
        <a:xfrm>
          <a:off x="835754" y="608312"/>
          <a:ext cx="8226849" cy="11918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58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Создание компетентного подхода к сохранению здоровья у молодёжи Республики Башкортостан;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754" y="608312"/>
        <a:ext cx="8226849" cy="1191889"/>
      </dsp:txXfrm>
    </dsp:sp>
    <dsp:sp modelId="{753E52C3-B781-4F95-A5AF-039E940DA486}">
      <dsp:nvSpPr>
        <dsp:cNvPr id="0" name=""/>
        <dsp:cNvSpPr/>
      </dsp:nvSpPr>
      <dsp:spPr>
        <a:xfrm>
          <a:off x="83093" y="451596"/>
          <a:ext cx="1505322" cy="15053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C35BB09-7927-4072-A523-A979BED20561}">
      <dsp:nvSpPr>
        <dsp:cNvPr id="0" name=""/>
        <dsp:cNvSpPr/>
      </dsp:nvSpPr>
      <dsp:spPr>
        <a:xfrm>
          <a:off x="1273502" y="2304256"/>
          <a:ext cx="7789101" cy="14127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58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Повышение уровня знаний и навыков у молодёжи по основам медицины, в том числе здорового образа жизни и оказания первой помощи; 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3502" y="2304256"/>
        <a:ext cx="7789101" cy="1412774"/>
      </dsp:txXfrm>
    </dsp:sp>
    <dsp:sp modelId="{28302B1A-22D5-4D54-8239-CAC0B237F287}">
      <dsp:nvSpPr>
        <dsp:cNvPr id="0" name=""/>
        <dsp:cNvSpPr/>
      </dsp:nvSpPr>
      <dsp:spPr>
        <a:xfrm>
          <a:off x="520841" y="2257983"/>
          <a:ext cx="1505322" cy="15053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49B508D-D990-4A11-9502-1996BA17077D}">
      <dsp:nvSpPr>
        <dsp:cNvPr id="0" name=""/>
        <dsp:cNvSpPr/>
      </dsp:nvSpPr>
      <dsp:spPr>
        <a:xfrm>
          <a:off x="835754" y="4147878"/>
          <a:ext cx="8226849" cy="13383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58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Создание совместных команд для решения научно - технологических задач с привлечением лиц, имеющих медицинские знания.  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754" y="4147878"/>
        <a:ext cx="8226849" cy="1338303"/>
      </dsp:txXfrm>
    </dsp:sp>
    <dsp:sp modelId="{B69D8888-B2DC-4560-8610-29A0AA22F167}">
      <dsp:nvSpPr>
        <dsp:cNvPr id="0" name=""/>
        <dsp:cNvSpPr/>
      </dsp:nvSpPr>
      <dsp:spPr>
        <a:xfrm>
          <a:off x="83093" y="4064369"/>
          <a:ext cx="1505322" cy="15053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5BDE9-A6CD-4760-9AB2-273D5CE2B908}">
      <dsp:nvSpPr>
        <dsp:cNvPr id="0" name=""/>
        <dsp:cNvSpPr/>
      </dsp:nvSpPr>
      <dsp:spPr>
        <a:xfrm>
          <a:off x="-6223478" y="-952381"/>
          <a:ext cx="7410470" cy="7410470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5EC7C-E9E0-4757-AC16-9CD1FFEC4668}">
      <dsp:nvSpPr>
        <dsp:cNvPr id="0" name=""/>
        <dsp:cNvSpPr/>
      </dsp:nvSpPr>
      <dsp:spPr>
        <a:xfrm>
          <a:off x="764192" y="368981"/>
          <a:ext cx="8124317" cy="14643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40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400" kern="1200" dirty="0" smtClean="0"/>
            <a:t> Анкетирование участников проекта, прошедших предварительное обучение, на определение уровня полученных знаний с последующим анализом ответов;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4192" y="368981"/>
        <a:ext cx="8124317" cy="1464319"/>
      </dsp:txXfrm>
    </dsp:sp>
    <dsp:sp modelId="{945A264A-5962-4D22-9D69-F38C894D3E70}">
      <dsp:nvSpPr>
        <dsp:cNvPr id="0" name=""/>
        <dsp:cNvSpPr/>
      </dsp:nvSpPr>
      <dsp:spPr>
        <a:xfrm>
          <a:off x="75978" y="412928"/>
          <a:ext cx="1376426" cy="13764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B79FE4-1EA3-429C-B5D1-292FBBE4160D}">
      <dsp:nvSpPr>
        <dsp:cNvPr id="0" name=""/>
        <dsp:cNvSpPr/>
      </dsp:nvSpPr>
      <dsp:spPr>
        <a:xfrm>
          <a:off x="1164457" y="2202282"/>
          <a:ext cx="7724052" cy="11011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40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проведение контрольных работ по оценке уровня приобретенных навыков;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4457" y="2202282"/>
        <a:ext cx="7724052" cy="1101141"/>
      </dsp:txXfrm>
    </dsp:sp>
    <dsp:sp modelId="{680692EF-479F-4C28-BE77-A33964CB8E2A}">
      <dsp:nvSpPr>
        <dsp:cNvPr id="0" name=""/>
        <dsp:cNvSpPr/>
      </dsp:nvSpPr>
      <dsp:spPr>
        <a:xfrm>
          <a:off x="476243" y="2064640"/>
          <a:ext cx="1376426" cy="13764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B38A900-EE7C-4343-A44C-B7C7576D0F6D}">
      <dsp:nvSpPr>
        <dsp:cNvPr id="0" name=""/>
        <dsp:cNvSpPr/>
      </dsp:nvSpPr>
      <dsp:spPr>
        <a:xfrm>
          <a:off x="764192" y="3853994"/>
          <a:ext cx="8124317" cy="11011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40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анализ публикаций СМИ;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4192" y="3853994"/>
        <a:ext cx="8124317" cy="1101141"/>
      </dsp:txXfrm>
    </dsp:sp>
    <dsp:sp modelId="{E01C8278-DFCE-445C-93ED-7B14513F261B}">
      <dsp:nvSpPr>
        <dsp:cNvPr id="0" name=""/>
        <dsp:cNvSpPr/>
      </dsp:nvSpPr>
      <dsp:spPr>
        <a:xfrm>
          <a:off x="75978" y="3716352"/>
          <a:ext cx="1376426" cy="13764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ACFED-1DF5-4B98-91F4-F3C7BCE01254}">
      <dsp:nvSpPr>
        <dsp:cNvPr id="0" name=""/>
        <dsp:cNvSpPr/>
      </dsp:nvSpPr>
      <dsp:spPr>
        <a:xfrm>
          <a:off x="0" y="797469"/>
          <a:ext cx="914400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1A4B9-2B37-4E9F-B1D0-FAC41D43C66C}">
      <dsp:nvSpPr>
        <dsp:cNvPr id="0" name=""/>
        <dsp:cNvSpPr/>
      </dsp:nvSpPr>
      <dsp:spPr>
        <a:xfrm>
          <a:off x="395537" y="87364"/>
          <a:ext cx="7453539" cy="9057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/>
            <a:t>Территория реализации проекта 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/>
            <a:t>- Республика Башкортостан, вузы г. Уфа</a:t>
          </a:r>
          <a:endParaRPr lang="ru-RU" sz="2000" kern="1200" dirty="0"/>
        </a:p>
      </dsp:txBody>
      <dsp:txXfrm>
        <a:off x="439750" y="131577"/>
        <a:ext cx="7365113" cy="817281"/>
      </dsp:txXfrm>
    </dsp:sp>
    <dsp:sp modelId="{9E2F7756-2ADA-4B19-809D-974609F4B87C}">
      <dsp:nvSpPr>
        <dsp:cNvPr id="0" name=""/>
        <dsp:cNvSpPr/>
      </dsp:nvSpPr>
      <dsp:spPr>
        <a:xfrm>
          <a:off x="0" y="1786469"/>
          <a:ext cx="914400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F982F-835E-4C35-8635-33420A50C7BC}">
      <dsp:nvSpPr>
        <dsp:cNvPr id="0" name=""/>
        <dsp:cNvSpPr/>
      </dsp:nvSpPr>
      <dsp:spPr>
        <a:xfrm>
          <a:off x="611559" y="1203682"/>
          <a:ext cx="7445410" cy="751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/>
            <a:t>Целевая аудитория: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/>
            <a:t>- Молодёжь (студенты) в возрасте 18 – 25  </a:t>
          </a:r>
          <a:endParaRPr lang="ru-RU" sz="2000" kern="1200" dirty="0"/>
        </a:p>
      </dsp:txBody>
      <dsp:txXfrm>
        <a:off x="648239" y="1240362"/>
        <a:ext cx="7372050" cy="678040"/>
      </dsp:txXfrm>
    </dsp:sp>
    <dsp:sp modelId="{37ECAE91-3E53-41B1-AEA9-56D915778B46}">
      <dsp:nvSpPr>
        <dsp:cNvPr id="0" name=""/>
        <dsp:cNvSpPr/>
      </dsp:nvSpPr>
      <dsp:spPr>
        <a:xfrm>
          <a:off x="0" y="3092864"/>
          <a:ext cx="914400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85D0B-F5D7-4B13-B752-1D79E708E34B}">
      <dsp:nvSpPr>
        <dsp:cNvPr id="0" name=""/>
        <dsp:cNvSpPr/>
      </dsp:nvSpPr>
      <dsp:spPr>
        <a:xfrm>
          <a:off x="899591" y="2243574"/>
          <a:ext cx="7350102" cy="10687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Количество участников: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- 100 участников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- 30 волонтёров</a:t>
          </a:r>
          <a:endParaRPr lang="ru-RU" sz="2000" b="1" kern="1200" dirty="0"/>
        </a:p>
      </dsp:txBody>
      <dsp:txXfrm>
        <a:off x="951765" y="2295748"/>
        <a:ext cx="7245754" cy="964447"/>
      </dsp:txXfrm>
    </dsp:sp>
    <dsp:sp modelId="{B4755DC7-73E8-488C-98B5-CCA00016D502}">
      <dsp:nvSpPr>
        <dsp:cNvPr id="0" name=""/>
        <dsp:cNvSpPr/>
      </dsp:nvSpPr>
      <dsp:spPr>
        <a:xfrm>
          <a:off x="0" y="4114048"/>
          <a:ext cx="914400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4114048"/>
        <a:ext cx="9144000" cy="378000"/>
      </dsp:txXfrm>
    </dsp:sp>
    <dsp:sp modelId="{D79EEF45-8567-489E-899B-35AC159D52C3}">
      <dsp:nvSpPr>
        <dsp:cNvPr id="0" name=""/>
        <dsp:cNvSpPr/>
      </dsp:nvSpPr>
      <dsp:spPr>
        <a:xfrm>
          <a:off x="1115641" y="3563935"/>
          <a:ext cx="7445410" cy="7835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/>
            <a:t>Сроки реализации: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/>
            <a:t>- С 1.10.2018 по 30.05.2019 года</a:t>
          </a:r>
        </a:p>
      </dsp:txBody>
      <dsp:txXfrm>
        <a:off x="1153892" y="3602186"/>
        <a:ext cx="7368908" cy="707081"/>
      </dsp:txXfrm>
    </dsp:sp>
    <dsp:sp modelId="{9CB4804F-DF11-42DA-BB05-A3B9D3ECC39F}">
      <dsp:nvSpPr>
        <dsp:cNvPr id="0" name=""/>
        <dsp:cNvSpPr/>
      </dsp:nvSpPr>
      <dsp:spPr>
        <a:xfrm>
          <a:off x="0" y="6250206"/>
          <a:ext cx="914400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F0423-6931-48FF-85CD-34AA919B5882}">
      <dsp:nvSpPr>
        <dsp:cNvPr id="0" name=""/>
        <dsp:cNvSpPr/>
      </dsp:nvSpPr>
      <dsp:spPr>
        <a:xfrm>
          <a:off x="1552961" y="4489753"/>
          <a:ext cx="7385064" cy="18985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Информационность проекта: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 Городской телеканал ЮТВ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 Телевидение </a:t>
          </a:r>
          <a:r>
            <a:rPr lang="en-US" sz="2000" b="1" kern="1200" dirty="0" err="1" smtClean="0"/>
            <a:t>MedLiveTV</a:t>
          </a:r>
          <a:endParaRPr lang="en-U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-</a:t>
          </a:r>
          <a:r>
            <a:rPr lang="ru-RU" sz="2000" b="1" kern="1200" dirty="0" smtClean="0"/>
            <a:t> Официальная группа в контакте Медицинский университет БГМУ</a:t>
          </a:r>
          <a:endParaRPr lang="ru-RU" sz="2000" b="1" kern="1200" dirty="0"/>
        </a:p>
      </dsp:txBody>
      <dsp:txXfrm>
        <a:off x="1645641" y="4582433"/>
        <a:ext cx="7199704" cy="1713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" name="Picture 13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7" descr="TitleC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2BEF017-7A1B-4281-86FA-BFEE12D01D5E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 algn="r"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29039E2-78D6-4A2C-A41E-38AB7F7FE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7550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4FD4C-3AAC-41DF-B366-4B9B4C1651F5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9A5C-EF2B-4830-90EF-ED15D2B1A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4732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FF3CF-36C9-42A2-809D-B3F259AE27FD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168E-1AE7-4EFB-AF11-BEB044578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7040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060C-621B-4663-8FF7-F3A53FEBB948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5E4A3-5F2B-41D2-B1BA-180F23D77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9012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6D2FE-2DF6-4781-98F9-CB4388E32965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1BCD-76AB-412F-8176-38E73206E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8062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B2F8-5395-49B0-8C67-A889DC528E6D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BD92-6750-45B1-AB50-E532CDB59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514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>
              <a:gd name="T0" fmla="*/ 338412 w 1288494"/>
              <a:gd name="T1" fmla="*/ 443436 h 722529"/>
              <a:gd name="T2" fmla="*/ 457051 w 1288494"/>
              <a:gd name="T3" fmla="*/ 488168 h 722529"/>
              <a:gd name="T4" fmla="*/ 141977 w 1288494"/>
              <a:gd name="T5" fmla="*/ 301459 h 722529"/>
              <a:gd name="T6" fmla="*/ 1075528 w 1288494"/>
              <a:gd name="T7" fmla="*/ 637925 h 722529"/>
              <a:gd name="T8" fmla="*/ 35008 w 1288494"/>
              <a:gd name="T9" fmla="*/ 156564 h 722529"/>
              <a:gd name="T10" fmla="*/ 26256 w 1288494"/>
              <a:gd name="T11" fmla="*/ 137115 h 722529"/>
              <a:gd name="T12" fmla="*/ 1235982 w 1288494"/>
              <a:gd name="T13" fmla="*/ 670016 h 722529"/>
              <a:gd name="T14" fmla="*/ 1229174 w 1288494"/>
              <a:gd name="T15" fmla="*/ 655429 h 722529"/>
              <a:gd name="T16" fmla="*/ 1048299 w 1288494"/>
              <a:gd name="T17" fmla="*/ 592221 h 722529"/>
              <a:gd name="T18" fmla="*/ 1234036 w 1288494"/>
              <a:gd name="T19" fmla="*/ 618476 h 722529"/>
              <a:gd name="T20" fmla="*/ 14587 w 1288494"/>
              <a:gd name="T21" fmla="*/ 105024 h 722529"/>
              <a:gd name="T22" fmla="*/ 2917 w 1288494"/>
              <a:gd name="T23" fmla="*/ 9724 h 722529"/>
              <a:gd name="T24" fmla="*/ 9725 w 1288494"/>
              <a:gd name="T25" fmla="*/ 44732 h 722529"/>
              <a:gd name="T26" fmla="*/ 23339 w 1288494"/>
              <a:gd name="T27" fmla="*/ 100162 h 722529"/>
              <a:gd name="T28" fmla="*/ 59319 w 1288494"/>
              <a:gd name="T29" fmla="*/ 179902 h 722529"/>
              <a:gd name="T30" fmla="*/ 142950 w 1288494"/>
              <a:gd name="T31" fmla="*/ 282982 h 722529"/>
              <a:gd name="T32" fmla="*/ 220746 w 1288494"/>
              <a:gd name="T33" fmla="*/ 352026 h 722529"/>
              <a:gd name="T34" fmla="*/ 282010 w 1288494"/>
              <a:gd name="T35" fmla="*/ 393841 h 722529"/>
              <a:gd name="T36" fmla="*/ 414263 w 1288494"/>
              <a:gd name="T37" fmla="*/ 467747 h 722529"/>
              <a:gd name="T38" fmla="*/ 480389 w 1288494"/>
              <a:gd name="T39" fmla="*/ 499838 h 722529"/>
              <a:gd name="T40" fmla="*/ 565965 w 1288494"/>
              <a:gd name="T41" fmla="*/ 532901 h 722529"/>
              <a:gd name="T42" fmla="*/ 684604 w 1288494"/>
              <a:gd name="T43" fmla="*/ 565964 h 722529"/>
              <a:gd name="T44" fmla="*/ 969531 w 1288494"/>
              <a:gd name="T45" fmla="*/ 621394 h 722529"/>
              <a:gd name="T46" fmla="*/ 1243275 w 1288494"/>
              <a:gd name="T47" fmla="*/ 638898 h 722529"/>
              <a:gd name="T48" fmla="*/ 1106646 w 1288494"/>
              <a:gd name="T49" fmla="*/ 640843 h 722529"/>
              <a:gd name="T50" fmla="*/ 1028850 w 1288494"/>
              <a:gd name="T51" fmla="*/ 635008 h 722529"/>
              <a:gd name="T52" fmla="*/ 949110 w 1288494"/>
              <a:gd name="T53" fmla="*/ 628201 h 722529"/>
              <a:gd name="T54" fmla="*/ 908267 w 1288494"/>
              <a:gd name="T55" fmla="*/ 623339 h 722529"/>
              <a:gd name="T56" fmla="*/ 814912 w 1288494"/>
              <a:gd name="T57" fmla="*/ 605834 h 722529"/>
              <a:gd name="T58" fmla="*/ 781848 w 1288494"/>
              <a:gd name="T59" fmla="*/ 599027 h 722529"/>
              <a:gd name="T60" fmla="*/ 727392 w 1288494"/>
              <a:gd name="T61" fmla="*/ 588331 h 722529"/>
              <a:gd name="T62" fmla="*/ 682659 w 1288494"/>
              <a:gd name="T63" fmla="*/ 574716 h 722529"/>
              <a:gd name="T64" fmla="*/ 641816 w 1288494"/>
              <a:gd name="T65" fmla="*/ 564992 h 722529"/>
              <a:gd name="T66" fmla="*/ 595139 w 1288494"/>
              <a:gd name="T67" fmla="*/ 553323 h 722529"/>
              <a:gd name="T68" fmla="*/ 554296 w 1288494"/>
              <a:gd name="T69" fmla="*/ 538735 h 722529"/>
              <a:gd name="T70" fmla="*/ 526095 w 1288494"/>
              <a:gd name="T71" fmla="*/ 529011 h 722529"/>
              <a:gd name="T72" fmla="*/ 494004 w 1288494"/>
              <a:gd name="T73" fmla="*/ 517342 h 722529"/>
              <a:gd name="T74" fmla="*/ 448299 w 1288494"/>
              <a:gd name="T75" fmla="*/ 498865 h 722529"/>
              <a:gd name="T76" fmla="*/ 423015 w 1288494"/>
              <a:gd name="T77" fmla="*/ 486223 h 722529"/>
              <a:gd name="T78" fmla="*/ 391897 w 1288494"/>
              <a:gd name="T79" fmla="*/ 469692 h 722529"/>
              <a:gd name="T80" fmla="*/ 353971 w 1288494"/>
              <a:gd name="T81" fmla="*/ 450243 h 722529"/>
              <a:gd name="T82" fmla="*/ 327715 w 1288494"/>
              <a:gd name="T83" fmla="*/ 436628 h 722529"/>
              <a:gd name="T84" fmla="*/ 293679 w 1288494"/>
              <a:gd name="T85" fmla="*/ 415235 h 722529"/>
              <a:gd name="T86" fmla="*/ 241167 w 1288494"/>
              <a:gd name="T87" fmla="*/ 380227 h 722529"/>
              <a:gd name="T88" fmla="*/ 211021 w 1288494"/>
              <a:gd name="T89" fmla="*/ 360777 h 722529"/>
              <a:gd name="T90" fmla="*/ 148785 w 1288494"/>
              <a:gd name="T91" fmla="*/ 308265 h 722529"/>
              <a:gd name="T92" fmla="*/ 135170 w 1288494"/>
              <a:gd name="T93" fmla="*/ 292706 h 722529"/>
              <a:gd name="T94" fmla="*/ 132253 w 1288494"/>
              <a:gd name="T95" fmla="*/ 287844 h 722529"/>
              <a:gd name="T96" fmla="*/ 122529 w 1288494"/>
              <a:gd name="T97" fmla="*/ 279092 h 722529"/>
              <a:gd name="T98" fmla="*/ 108914 w 1288494"/>
              <a:gd name="T99" fmla="*/ 266451 h 722529"/>
              <a:gd name="T100" fmla="*/ 91410 w 1288494"/>
              <a:gd name="T101" fmla="*/ 243111 h 722529"/>
              <a:gd name="T102" fmla="*/ 84603 w 1288494"/>
              <a:gd name="T103" fmla="*/ 234359 h 722529"/>
              <a:gd name="T104" fmla="*/ 70016 w 1288494"/>
              <a:gd name="T105" fmla="*/ 215883 h 722529"/>
              <a:gd name="T106" fmla="*/ 63209 w 1288494"/>
              <a:gd name="T107" fmla="*/ 199351 h 722529"/>
              <a:gd name="T108" fmla="*/ 46678 w 1288494"/>
              <a:gd name="T109" fmla="*/ 175040 h 722529"/>
              <a:gd name="T110" fmla="*/ 36953 w 1288494"/>
              <a:gd name="T111" fmla="*/ 160453 h 722529"/>
              <a:gd name="T112" fmla="*/ 34036 w 1288494"/>
              <a:gd name="T113" fmla="*/ 143921 h 722529"/>
              <a:gd name="T114" fmla="*/ 16532 w 1288494"/>
              <a:gd name="T115" fmla="*/ 101134 h 722529"/>
              <a:gd name="T116" fmla="*/ 4863 w 1288494"/>
              <a:gd name="T117" fmla="*/ 50566 h 722529"/>
              <a:gd name="T118" fmla="*/ 1884 w 1288494"/>
              <a:gd name="T119" fmla="*/ 3039 h 72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>
              <a:gd name="T0" fmla="*/ 14586 w 1288494"/>
              <a:gd name="T1" fmla="*/ 108914 h 722529"/>
              <a:gd name="T2" fmla="*/ 32090 w 1288494"/>
              <a:gd name="T3" fmla="*/ 149757 h 722529"/>
              <a:gd name="T4" fmla="*/ 36953 w 1288494"/>
              <a:gd name="T5" fmla="*/ 159481 h 722529"/>
              <a:gd name="T6" fmla="*/ 49595 w 1288494"/>
              <a:gd name="T7" fmla="*/ 184765 h 722529"/>
              <a:gd name="T8" fmla="*/ 1137764 w 1288494"/>
              <a:gd name="T9" fmla="*/ 708915 h 722529"/>
              <a:gd name="T10" fmla="*/ 1226257 w 1288494"/>
              <a:gd name="T11" fmla="*/ 630147 h 722529"/>
              <a:gd name="T12" fmla="*/ 1058996 w 1288494"/>
              <a:gd name="T13" fmla="*/ 577635 h 722529"/>
              <a:gd name="T14" fmla="*/ 1287522 w 1288494"/>
              <a:gd name="T15" fmla="*/ 637927 h 722529"/>
              <a:gd name="T16" fmla="*/ 909238 w 1288494"/>
              <a:gd name="T17" fmla="*/ 622367 h 722529"/>
              <a:gd name="T18" fmla="*/ 244084 w 1288494"/>
              <a:gd name="T19" fmla="*/ 368557 h 722529"/>
              <a:gd name="T20" fmla="*/ 334521 w 1288494"/>
              <a:gd name="T21" fmla="*/ 440519 h 722529"/>
              <a:gd name="T22" fmla="*/ 439546 w 1288494"/>
              <a:gd name="T23" fmla="*/ 492059 h 722529"/>
              <a:gd name="T24" fmla="*/ 392869 w 1288494"/>
              <a:gd name="T25" fmla="*/ 470665 h 722529"/>
              <a:gd name="T26" fmla="*/ 367585 w 1288494"/>
              <a:gd name="T27" fmla="*/ 458995 h 722529"/>
              <a:gd name="T28" fmla="*/ 347164 w 1288494"/>
              <a:gd name="T29" fmla="*/ 447326 h 722529"/>
              <a:gd name="T30" fmla="*/ 306320 w 1288494"/>
              <a:gd name="T31" fmla="*/ 424960 h 722529"/>
              <a:gd name="T32" fmla="*/ 270340 w 1288494"/>
              <a:gd name="T33" fmla="*/ 402593 h 722529"/>
              <a:gd name="T34" fmla="*/ 225607 w 1288494"/>
              <a:gd name="T35" fmla="*/ 371475 h 722529"/>
              <a:gd name="T36" fmla="*/ 195461 w 1288494"/>
              <a:gd name="T37" fmla="*/ 349109 h 722529"/>
              <a:gd name="T38" fmla="*/ 141977 w 1288494"/>
              <a:gd name="T39" fmla="*/ 300486 h 722529"/>
              <a:gd name="T40" fmla="*/ 140032 w 1288494"/>
              <a:gd name="T41" fmla="*/ 290762 h 722529"/>
              <a:gd name="T42" fmla="*/ 129335 w 1288494"/>
              <a:gd name="T43" fmla="*/ 285899 h 722529"/>
              <a:gd name="T44" fmla="*/ 113776 w 1288494"/>
              <a:gd name="T45" fmla="*/ 273258 h 722529"/>
              <a:gd name="T46" fmla="*/ 104051 w 1288494"/>
              <a:gd name="T47" fmla="*/ 260616 h 722529"/>
              <a:gd name="T48" fmla="*/ 89465 w 1288494"/>
              <a:gd name="T49" fmla="*/ 243112 h 722529"/>
              <a:gd name="T50" fmla="*/ 74878 w 1288494"/>
              <a:gd name="T51" fmla="*/ 224635 h 722529"/>
              <a:gd name="T52" fmla="*/ 67098 w 1288494"/>
              <a:gd name="T53" fmla="*/ 206159 h 722529"/>
              <a:gd name="T54" fmla="*/ 54457 w 1288494"/>
              <a:gd name="T55" fmla="*/ 189627 h 722529"/>
              <a:gd name="T56" fmla="*/ 42787 w 1288494"/>
              <a:gd name="T57" fmla="*/ 171151 h 722529"/>
              <a:gd name="T58" fmla="*/ 36953 w 1288494"/>
              <a:gd name="T59" fmla="*/ 155592 h 722529"/>
              <a:gd name="T60" fmla="*/ 28200 w 1288494"/>
              <a:gd name="T61" fmla="*/ 130308 h 722529"/>
              <a:gd name="T62" fmla="*/ 7779 w 1288494"/>
              <a:gd name="T63" fmla="*/ 70016 h 722529"/>
              <a:gd name="T64" fmla="*/ 4862 w 1288494"/>
              <a:gd name="T65" fmla="*/ 34035 h 722529"/>
              <a:gd name="T66" fmla="*/ 1944 w 1288494"/>
              <a:gd name="T67" fmla="*/ 13614 h 722529"/>
              <a:gd name="T68" fmla="*/ 5834 w 1288494"/>
              <a:gd name="T69" fmla="*/ 40843 h 722529"/>
              <a:gd name="T70" fmla="*/ 32091 w 1288494"/>
              <a:gd name="T71" fmla="*/ 123501 h 722529"/>
              <a:gd name="T72" fmla="*/ 70015 w 1288494"/>
              <a:gd name="T73" fmla="*/ 194489 h 722529"/>
              <a:gd name="T74" fmla="*/ 165316 w 1288494"/>
              <a:gd name="T75" fmla="*/ 303404 h 722529"/>
              <a:gd name="T76" fmla="*/ 241795 w 1288494"/>
              <a:gd name="T77" fmla="*/ 366956 h 722529"/>
              <a:gd name="T78" fmla="*/ 304375 w 1288494"/>
              <a:gd name="T79" fmla="*/ 407455 h 722529"/>
              <a:gd name="T80" fmla="*/ 430794 w 1288494"/>
              <a:gd name="T81" fmla="*/ 475527 h 722529"/>
              <a:gd name="T82" fmla="*/ 487196 w 1288494"/>
              <a:gd name="T83" fmla="*/ 502755 h 722529"/>
              <a:gd name="T84" fmla="*/ 570826 w 1288494"/>
              <a:gd name="T85" fmla="*/ 533874 h 722529"/>
              <a:gd name="T86" fmla="*/ 819773 w 1288494"/>
              <a:gd name="T87" fmla="*/ 596111 h 722529"/>
              <a:gd name="T88" fmla="*/ 971475 w 1288494"/>
              <a:gd name="T89" fmla="*/ 621395 h 722529"/>
              <a:gd name="T90" fmla="*/ 1243761 w 1288494"/>
              <a:gd name="T91" fmla="*/ 639871 h 722529"/>
              <a:gd name="T92" fmla="*/ 1088169 w 1288494"/>
              <a:gd name="T93" fmla="*/ 637926 h 722529"/>
              <a:gd name="T94" fmla="*/ 1028849 w 1288494"/>
              <a:gd name="T95" fmla="*/ 635009 h 722529"/>
              <a:gd name="T96" fmla="*/ 947164 w 1288494"/>
              <a:gd name="T97" fmla="*/ 628202 h 722529"/>
              <a:gd name="T98" fmla="*/ 911183 w 1288494"/>
              <a:gd name="T99" fmla="*/ 621395 h 722529"/>
              <a:gd name="T100" fmla="*/ 807131 w 1288494"/>
              <a:gd name="T101" fmla="*/ 603891 h 722529"/>
              <a:gd name="T102" fmla="*/ 771151 w 1288494"/>
              <a:gd name="T103" fmla="*/ 597084 h 722529"/>
              <a:gd name="T104" fmla="*/ 708914 w 1288494"/>
              <a:gd name="T105" fmla="*/ 582497 h 722529"/>
              <a:gd name="T106" fmla="*/ 670989 w 1288494"/>
              <a:gd name="T107" fmla="*/ 573745 h 722529"/>
              <a:gd name="T108" fmla="*/ 633063 w 1288494"/>
              <a:gd name="T109" fmla="*/ 564021 h 722529"/>
              <a:gd name="T110" fmla="*/ 587358 w 1288494"/>
              <a:gd name="T111" fmla="*/ 549433 h 722529"/>
              <a:gd name="T112" fmla="*/ 554295 w 1288494"/>
              <a:gd name="T113" fmla="*/ 538736 h 722529"/>
              <a:gd name="T114" fmla="*/ 526094 w 1288494"/>
              <a:gd name="T115" fmla="*/ 529011 h 722529"/>
              <a:gd name="T116" fmla="*/ 494003 w 1288494"/>
              <a:gd name="T117" fmla="*/ 517342 h 722529"/>
              <a:gd name="T118" fmla="*/ 448298 w 1288494"/>
              <a:gd name="T119" fmla="*/ 498866 h 72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B432-2D99-41D6-AF0F-7136666E1869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73742-C534-47CF-8D24-899C3531F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5999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E6E6-DF55-4ACB-804C-07D8048BE66B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6CCD-D153-4821-BACF-AFD1B8C6A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2857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B9F9-68C4-4665-93EA-74CBDCAC0013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79F9-E5D8-4899-A9C4-194C5F515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4160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0C5FE-44C1-43A2-B324-15F61322B6CD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9218-6F80-4B0C-B41E-5CEFCB691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7398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35D1-C943-4B22-81CE-60B9275EEE33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81B-F08A-4965-9A66-676376F6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8656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09286188-CBFB-4DBB-83A9-5B2A1A729C94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3CE7A38F-F575-4A05-991C-058488691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48" r:id="rId3"/>
    <p:sldLayoutId id="2147483749" r:id="rId4"/>
    <p:sldLayoutId id="2147483756" r:id="rId5"/>
    <p:sldLayoutId id="2147483750" r:id="rId6"/>
    <p:sldLayoutId id="2147483751" r:id="rId7"/>
    <p:sldLayoutId id="2147483752" r:id="rId8"/>
    <p:sldLayoutId id="2147483757" r:id="rId9"/>
    <p:sldLayoutId id="2147483753" r:id="rId10"/>
    <p:sldLayoutId id="2147483754" r:id="rId11"/>
  </p:sldLayoutIdLst>
  <p:transition spd="med">
    <p:fade/>
  </p:transition>
  <p:txStyles>
    <p:titleStyle>
      <a:lvl1pPr algn="ctr" defTabSz="457200" rtl="0" fontAlgn="base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88640"/>
            <a:ext cx="9109826" cy="6189597"/>
            <a:chOff x="0" y="188640"/>
            <a:chExt cx="9109826" cy="6189597"/>
          </a:xfrm>
        </p:grpSpPr>
        <p:pic>
          <p:nvPicPr>
            <p:cNvPr id="1026" name="Picture 2" descr="C:\Users\User\Desktop\shutterstock_297431174-696x8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14" b="51264" l="9914" r="974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8640"/>
              <a:ext cx="3528392" cy="4410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39146" y="2636912"/>
              <a:ext cx="846571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Не Мед университет</a:t>
              </a:r>
              <a:endParaRPr lang="ru-RU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pic>
          <p:nvPicPr>
            <p:cNvPr id="1030" name="Picture 6" descr="C:\Users\User\Desktop\DE7j9NuWsAELfQR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39" b="100000" l="6364" r="91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5" t="3259" r="6701" b="31818"/>
            <a:stretch/>
          </p:blipFill>
          <p:spPr bwMode="auto">
            <a:xfrm>
              <a:off x="17012" y="4005064"/>
              <a:ext cx="5347076" cy="2373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User\Desktop\log-in-sign-up-upload-clipart-42552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536" y="3906015"/>
              <a:ext cx="3029912" cy="2230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270669" y="1963565"/>
              <a:ext cx="815813" cy="6733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4358491" y="188640"/>
              <a:ext cx="4751335" cy="2507914"/>
              <a:chOff x="4213153" y="189339"/>
              <a:chExt cx="4930847" cy="2651231"/>
            </a:xfrm>
          </p:grpSpPr>
          <p:pic>
            <p:nvPicPr>
              <p:cNvPr id="1027" name="Picture 3" descr="C:\Users\User\Desktop\3393d17af6c7a22013dd74ced0235535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3153" y="189339"/>
                <a:ext cx="4930847" cy="2643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3" name="Picture 9" descr="C:\Users\User\Desktop\depositphotos_38486011-stock-illustration-healthy-life-icon-in-duotone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40" t="8486" r="5573" b="72013"/>
              <a:stretch/>
            </p:blipFill>
            <p:spPr bwMode="auto">
              <a:xfrm>
                <a:off x="6114310" y="1759908"/>
                <a:ext cx="1128531" cy="108066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69928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5507" y="-99392"/>
            <a:ext cx="35061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ru-RU" altLang="ru-RU" sz="4000" b="1" dirty="0" smtClean="0"/>
              <a:t>Проблема:</a:t>
            </a:r>
            <a:endParaRPr lang="ru-RU" altLang="ru-RU" sz="40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22473093"/>
              </p:ext>
            </p:extLst>
          </p:nvPr>
        </p:nvGraphicFramePr>
        <p:xfrm>
          <a:off x="-37326" y="563770"/>
          <a:ext cx="9030193" cy="626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669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787525" y="692150"/>
            <a:ext cx="5041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ru-RU" altLang="ru-RU" sz="4800" b="1" dirty="0"/>
              <a:t>Цель проекта: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96691868"/>
              </p:ext>
            </p:extLst>
          </p:nvPr>
        </p:nvGraphicFramePr>
        <p:xfrm>
          <a:off x="107503" y="1412776"/>
          <a:ext cx="8850855" cy="4352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C:\Users\User\Desktop\11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t="-8449" r="5714" b="-15805"/>
          <a:stretch/>
        </p:blipFill>
        <p:spPr bwMode="auto">
          <a:xfrm>
            <a:off x="107505" y="2420888"/>
            <a:ext cx="2448272" cy="23272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71943365"/>
              </p:ext>
            </p:extLst>
          </p:nvPr>
        </p:nvGraphicFramePr>
        <p:xfrm>
          <a:off x="-1698" y="836712"/>
          <a:ext cx="9145698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95288" y="188913"/>
            <a:ext cx="8640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ru-RU" altLang="ru-RU" sz="4800" b="1"/>
              <a:t>Основные задачи  проекта:</a:t>
            </a:r>
          </a:p>
        </p:txBody>
      </p:sp>
      <p:pic>
        <p:nvPicPr>
          <p:cNvPr id="3074" name="Picture 2" descr="C:\Users\User\Desktop\luchshee_v_sport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6" y="1016867"/>
            <a:ext cx="1571372" cy="20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luchshee_v_sport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1571372" cy="20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luchshee_v_sport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0" y="4533775"/>
            <a:ext cx="1571372" cy="20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39275" y="162151"/>
            <a:ext cx="8785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sz="3600" b="1" dirty="0"/>
              <a:t>Ожидаемые </a:t>
            </a:r>
            <a:r>
              <a:rPr lang="ru-RU" altLang="ru-RU" sz="3600" b="1" dirty="0" smtClean="0"/>
              <a:t>результаты</a:t>
            </a:r>
            <a:endParaRPr lang="ru-RU" alt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9275" y="808482"/>
            <a:ext cx="8785225" cy="27084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9275" y="3933056"/>
            <a:ext cx="8785225" cy="26154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9274" y="485316"/>
            <a:ext cx="900472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400" b="1" dirty="0" smtClean="0"/>
              <a:t>Количественный результат:</a:t>
            </a:r>
          </a:p>
          <a:p>
            <a:r>
              <a:rPr lang="ru-RU" sz="2000" dirty="0" smtClean="0"/>
              <a:t>- Внедрены </a:t>
            </a:r>
            <a:r>
              <a:rPr lang="ru-RU" sz="2000" dirty="0"/>
              <a:t>механизмы стимулирования ответственного отношения к своему здоровью у не менее чем 100 студентов;</a:t>
            </a:r>
          </a:p>
          <a:p>
            <a:r>
              <a:rPr lang="ru-RU" sz="2000" dirty="0"/>
              <a:t>- Проведено 10 дискуссионных площадок и </a:t>
            </a:r>
            <a:r>
              <a:rPr lang="ru-RU" sz="2000" dirty="0" smtClean="0"/>
              <a:t>100 тренингов </a:t>
            </a:r>
            <a:r>
              <a:rPr lang="ru-RU" sz="2000" dirty="0"/>
              <a:t>среди молодёжи  в вузах города Уфы;</a:t>
            </a:r>
          </a:p>
          <a:p>
            <a:r>
              <a:rPr lang="ru-RU" sz="2000" dirty="0"/>
              <a:t>- 100 человек получили навыки  по оказанию неотложной само- и взаимопомощи;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Сформировано </a:t>
            </a:r>
            <a:r>
              <a:rPr lang="ru-RU" sz="2000" dirty="0"/>
              <a:t>10 групп</a:t>
            </a:r>
            <a:r>
              <a:rPr lang="ru-RU" sz="2000" dirty="0" smtClean="0"/>
              <a:t>;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endParaRPr lang="ru-RU" sz="2000" dirty="0"/>
          </a:p>
          <a:p>
            <a:r>
              <a:rPr lang="ru-RU" sz="2400" b="1" dirty="0"/>
              <a:t>Качественный результат:</a:t>
            </a:r>
          </a:p>
          <a:p>
            <a:r>
              <a:rPr lang="ru-RU" sz="2000" dirty="0"/>
              <a:t>-не менее </a:t>
            </a:r>
            <a:r>
              <a:rPr lang="en-US" sz="2000" dirty="0" smtClean="0"/>
              <a:t>5</a:t>
            </a:r>
            <a:r>
              <a:rPr lang="ru-RU" sz="2000" dirty="0" smtClean="0"/>
              <a:t>0</a:t>
            </a:r>
            <a:r>
              <a:rPr lang="ru-RU" sz="2000" dirty="0"/>
              <a:t>% студентов станут более ответственными к своему здоровью и начнут вести здоровый образ жизни;</a:t>
            </a:r>
          </a:p>
          <a:p>
            <a:r>
              <a:rPr lang="ru-RU" sz="2000" dirty="0"/>
              <a:t>- не менее 90% студентов, получившие навыки по оказанию неотложной само- и взаимопомощи, смогут в случае ЧП оказать своевременную и правильную первую помощь пострадавшему;</a:t>
            </a:r>
          </a:p>
          <a:p>
            <a:r>
              <a:rPr lang="ru-RU" sz="2000" dirty="0"/>
              <a:t>- более 50% студентов смогут решить совместно со студентами медицинских вузов  научно – технологические задачи.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8785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ru-RU" altLang="ru-RU" sz="4800" b="1"/>
              <a:t>Оценка результатов: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89821377"/>
              </p:ext>
            </p:extLst>
          </p:nvPr>
        </p:nvGraphicFramePr>
        <p:xfrm>
          <a:off x="0" y="1019637"/>
          <a:ext cx="8964488" cy="550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User\Desktop\bumag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0" y="1628800"/>
            <a:ext cx="101219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bumag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4" y="3212976"/>
            <a:ext cx="101219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bumag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0" y="4941168"/>
            <a:ext cx="101219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02421011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705" y="2272506"/>
            <a:ext cx="8172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</a:t>
            </a:r>
            <a:r>
              <a:rPr lang="ru-RU" sz="5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5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952</TotalTime>
  <Words>421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Sketchbook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Лейсан Султангалиева</dc:creator>
  <cp:lastModifiedBy>User</cp:lastModifiedBy>
  <cp:revision>49</cp:revision>
  <dcterms:created xsi:type="dcterms:W3CDTF">2017-06-07T17:25:26Z</dcterms:created>
  <dcterms:modified xsi:type="dcterms:W3CDTF">2018-08-10T18:16:18Z</dcterms:modified>
</cp:coreProperties>
</file>