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mp4" ContentType="video/unknown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3" r:id="rId1"/>
  </p:sldMasterIdLst>
  <p:sldIdLst>
    <p:sldId id="256" r:id="rId2"/>
    <p:sldId id="264" r:id="rId3"/>
    <p:sldId id="265" r:id="rId4"/>
    <p:sldId id="258" r:id="rId5"/>
    <p:sldId id="259" r:id="rId6"/>
    <p:sldId id="261" r:id="rId7"/>
    <p:sldId id="260" r:id="rId8"/>
    <p:sldId id="262" r:id="rId9"/>
    <p:sldId id="266" r:id="rId10"/>
    <p:sldId id="263" r:id="rId11"/>
  </p:sldIdLst>
  <p:sldSz cx="9144000" cy="6858000" type="screen4x3"/>
  <p:notesSz cx="6858000" cy="9144000"/>
  <p:defaultTextStyle>
    <a:defPPr>
      <a:defRPr lang="el-GR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ahoma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ahoma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ahoma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ahoma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00" autoAdjust="0"/>
    <p:restoredTop sz="94600" autoAdjust="0"/>
  </p:normalViewPr>
  <p:slideViewPr>
    <p:cSldViewPr>
      <p:cViewPr varScale="1">
        <p:scale>
          <a:sx n="79" d="100"/>
          <a:sy n="79" d="100"/>
        </p:scale>
        <p:origin x="-1620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1422400"/>
            <a:ext cx="9147175" cy="5435600"/>
            <a:chOff x="0" y="896"/>
            <a:chExt cx="5762" cy="3424"/>
          </a:xfrm>
        </p:grpSpPr>
        <p:grpSp>
          <p:nvGrpSpPr>
            <p:cNvPr id="5" name="Group 3"/>
            <p:cNvGrpSpPr>
              <a:grpSpLocks/>
            </p:cNvGrpSpPr>
            <p:nvPr/>
          </p:nvGrpSpPr>
          <p:grpSpPr bwMode="auto">
            <a:xfrm>
              <a:off x="20" y="896"/>
              <a:ext cx="5742" cy="3424"/>
              <a:chOff x="20" y="896"/>
              <a:chExt cx="5742" cy="3424"/>
            </a:xfrm>
          </p:grpSpPr>
          <p:sp>
            <p:nvSpPr>
              <p:cNvPr id="142" name="Freeform 4"/>
              <p:cNvSpPr>
                <a:spLocks/>
              </p:cNvSpPr>
              <p:nvPr/>
            </p:nvSpPr>
            <p:spPr bwMode="hidden">
              <a:xfrm>
                <a:off x="1399" y="1116"/>
                <a:ext cx="2815" cy="2110"/>
              </a:xfrm>
              <a:custGeom>
                <a:avLst/>
                <a:gdLst/>
                <a:ahLst/>
                <a:cxnLst>
                  <a:cxn ang="0">
                    <a:pos x="950" y="85"/>
                  </a:cxn>
                  <a:cxn ang="0">
                    <a:pos x="628" y="438"/>
                  </a:cxn>
                  <a:cxn ang="0">
                    <a:pos x="66" y="471"/>
                  </a:cxn>
                  <a:cxn ang="0">
                    <a:pos x="0" y="627"/>
                  </a:cxn>
                  <a:cxn ang="0">
                    <a:pos x="372" y="1026"/>
                  </a:cxn>
                  <a:cxn ang="0">
                    <a:pos x="611" y="902"/>
                  </a:cxn>
                  <a:cxn ang="0">
                    <a:pos x="992" y="1085"/>
                  </a:cxn>
                  <a:cxn ang="0">
                    <a:pos x="1116" y="1339"/>
                  </a:cxn>
                  <a:cxn ang="0">
                    <a:pos x="1083" y="1450"/>
                  </a:cxn>
                  <a:cxn ang="0">
                    <a:pos x="1124" y="1659"/>
                  </a:cxn>
                  <a:cxn ang="0">
                    <a:pos x="1149" y="1999"/>
                  </a:cxn>
                  <a:cxn ang="0">
                    <a:pos x="1463" y="2110"/>
                  </a:cxn>
                  <a:cxn ang="0">
                    <a:pos x="1686" y="2025"/>
                  </a:cxn>
                  <a:cxn ang="0">
                    <a:pos x="1603" y="1777"/>
                  </a:cxn>
                  <a:cxn ang="0">
                    <a:pos x="1991" y="1555"/>
                  </a:cxn>
                  <a:cxn ang="0">
                    <a:pos x="2281" y="1542"/>
                  </a:cxn>
                  <a:cxn ang="0">
                    <a:pos x="2446" y="1359"/>
                  </a:cxn>
                  <a:cxn ang="0">
                    <a:pos x="2361" y="1001"/>
                  </a:cxn>
                  <a:cxn ang="0">
                    <a:pos x="2606" y="893"/>
                  </a:cxn>
                  <a:cxn ang="0">
                    <a:pos x="2815" y="454"/>
                  </a:cxn>
                  <a:cxn ang="0">
                    <a:pos x="2518" y="0"/>
                  </a:cxn>
                </a:cxnLst>
                <a:rect l="0" t="0" r="r" b="b"/>
                <a:pathLst>
                  <a:path w="2815" h="2110">
                    <a:moveTo>
                      <a:pt x="950" y="85"/>
                    </a:moveTo>
                    <a:lnTo>
                      <a:pt x="628" y="438"/>
                    </a:lnTo>
                    <a:lnTo>
                      <a:pt x="66" y="471"/>
                    </a:lnTo>
                    <a:lnTo>
                      <a:pt x="0" y="627"/>
                    </a:lnTo>
                    <a:lnTo>
                      <a:pt x="372" y="1026"/>
                    </a:lnTo>
                    <a:lnTo>
                      <a:pt x="611" y="902"/>
                    </a:lnTo>
                    <a:lnTo>
                      <a:pt x="992" y="1085"/>
                    </a:lnTo>
                    <a:lnTo>
                      <a:pt x="1116" y="1339"/>
                    </a:lnTo>
                    <a:lnTo>
                      <a:pt x="1083" y="1450"/>
                    </a:lnTo>
                    <a:lnTo>
                      <a:pt x="1124" y="1659"/>
                    </a:lnTo>
                    <a:lnTo>
                      <a:pt x="1149" y="1999"/>
                    </a:lnTo>
                    <a:lnTo>
                      <a:pt x="1463" y="2110"/>
                    </a:lnTo>
                    <a:lnTo>
                      <a:pt x="1686" y="2025"/>
                    </a:lnTo>
                    <a:lnTo>
                      <a:pt x="1603" y="1777"/>
                    </a:lnTo>
                    <a:lnTo>
                      <a:pt x="1991" y="1555"/>
                    </a:lnTo>
                    <a:lnTo>
                      <a:pt x="2281" y="1542"/>
                    </a:lnTo>
                    <a:lnTo>
                      <a:pt x="2446" y="1359"/>
                    </a:lnTo>
                    <a:lnTo>
                      <a:pt x="2361" y="1001"/>
                    </a:lnTo>
                    <a:lnTo>
                      <a:pt x="2606" y="893"/>
                    </a:lnTo>
                    <a:lnTo>
                      <a:pt x="2815" y="454"/>
                    </a:lnTo>
                    <a:lnTo>
                      <a:pt x="2518" y="0"/>
                    </a:lnTo>
                  </a:path>
                </a:pathLst>
              </a:custGeom>
              <a:noFill/>
              <a:ln w="15240">
                <a:solidFill>
                  <a:schemeClr val="bg2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43" name="Freeform 5"/>
              <p:cNvSpPr>
                <a:spLocks/>
              </p:cNvSpPr>
              <p:nvPr/>
            </p:nvSpPr>
            <p:spPr bwMode="hidden">
              <a:xfrm>
                <a:off x="672" y="1116"/>
                <a:ext cx="3966" cy="2366"/>
              </a:xfrm>
              <a:custGeom>
                <a:avLst/>
                <a:gdLst/>
                <a:ahLst/>
                <a:cxnLst>
                  <a:cxn ang="0">
                    <a:pos x="1423" y="65"/>
                  </a:cxn>
                  <a:cxn ang="0">
                    <a:pos x="1148" y="262"/>
                  </a:cxn>
                  <a:cxn ang="0">
                    <a:pos x="934" y="216"/>
                  </a:cxn>
                  <a:cxn ang="0">
                    <a:pos x="529" y="314"/>
                  </a:cxn>
                  <a:cxn ang="0">
                    <a:pos x="174" y="327"/>
                  </a:cxn>
                  <a:cxn ang="0">
                    <a:pos x="0" y="628"/>
                  </a:cxn>
                  <a:cxn ang="0">
                    <a:pos x="91" y="726"/>
                  </a:cxn>
                  <a:cxn ang="0">
                    <a:pos x="231" y="654"/>
                  </a:cxn>
                  <a:cxn ang="0">
                    <a:pos x="430" y="687"/>
                  </a:cxn>
                  <a:cxn ang="0">
                    <a:pos x="504" y="850"/>
                  </a:cxn>
                  <a:cxn ang="0">
                    <a:pos x="347" y="1020"/>
                  </a:cxn>
                  <a:cxn ang="0">
                    <a:pos x="529" y="1144"/>
                  </a:cxn>
                  <a:cxn ang="0">
                    <a:pos x="727" y="1105"/>
                  </a:cxn>
                  <a:cxn ang="0">
                    <a:pos x="901" y="1216"/>
                  </a:cxn>
                  <a:cxn ang="0">
                    <a:pos x="1256" y="1229"/>
                  </a:cxn>
                  <a:cxn ang="0">
                    <a:pos x="1611" y="1425"/>
                  </a:cxn>
                  <a:cxn ang="0">
                    <a:pos x="1694" y="1673"/>
                  </a:cxn>
                  <a:cxn ang="0">
                    <a:pos x="1619" y="2118"/>
                  </a:cxn>
                  <a:cxn ang="0">
                    <a:pos x="1694" y="2268"/>
                  </a:cxn>
                  <a:cxn ang="0">
                    <a:pos x="2132" y="2242"/>
                  </a:cxn>
                  <a:cxn ang="0">
                    <a:pos x="2289" y="2366"/>
                  </a:cxn>
                  <a:cxn ang="0">
                    <a:pos x="2594" y="2046"/>
                  </a:cxn>
                  <a:cxn ang="0">
                    <a:pos x="2537" y="1817"/>
                  </a:cxn>
                  <a:cxn ang="0">
                    <a:pos x="2818" y="1673"/>
                  </a:cxn>
                  <a:cxn ang="0">
                    <a:pos x="3016" y="1719"/>
                  </a:cxn>
                  <a:cxn ang="0">
                    <a:pos x="3280" y="1615"/>
                  </a:cxn>
                  <a:cxn ang="0">
                    <a:pos x="3405" y="1174"/>
                  </a:cxn>
                  <a:cxn ang="0">
                    <a:pos x="3643" y="922"/>
                  </a:cxn>
                  <a:cxn ang="0">
                    <a:pos x="3966" y="896"/>
                  </a:cxn>
                  <a:cxn ang="0">
                    <a:pos x="3908" y="733"/>
                  </a:cxn>
                  <a:cxn ang="0">
                    <a:pos x="3669" y="563"/>
                  </a:cxn>
                  <a:cxn ang="0">
                    <a:pos x="3817" y="210"/>
                  </a:cxn>
                  <a:cxn ang="0">
                    <a:pos x="3590" y="0"/>
                  </a:cxn>
                </a:cxnLst>
                <a:rect l="0" t="0" r="r" b="b"/>
                <a:pathLst>
                  <a:path w="3966" h="2366">
                    <a:moveTo>
                      <a:pt x="1423" y="65"/>
                    </a:moveTo>
                    <a:lnTo>
                      <a:pt x="1148" y="262"/>
                    </a:lnTo>
                    <a:lnTo>
                      <a:pt x="934" y="216"/>
                    </a:lnTo>
                    <a:lnTo>
                      <a:pt x="529" y="314"/>
                    </a:lnTo>
                    <a:lnTo>
                      <a:pt x="174" y="327"/>
                    </a:lnTo>
                    <a:lnTo>
                      <a:pt x="0" y="628"/>
                    </a:lnTo>
                    <a:lnTo>
                      <a:pt x="91" y="726"/>
                    </a:lnTo>
                    <a:lnTo>
                      <a:pt x="231" y="654"/>
                    </a:lnTo>
                    <a:lnTo>
                      <a:pt x="430" y="687"/>
                    </a:lnTo>
                    <a:lnTo>
                      <a:pt x="504" y="850"/>
                    </a:lnTo>
                    <a:lnTo>
                      <a:pt x="347" y="1020"/>
                    </a:lnTo>
                    <a:lnTo>
                      <a:pt x="529" y="1144"/>
                    </a:lnTo>
                    <a:lnTo>
                      <a:pt x="727" y="1105"/>
                    </a:lnTo>
                    <a:lnTo>
                      <a:pt x="901" y="1216"/>
                    </a:lnTo>
                    <a:lnTo>
                      <a:pt x="1256" y="1229"/>
                    </a:lnTo>
                    <a:lnTo>
                      <a:pt x="1611" y="1425"/>
                    </a:lnTo>
                    <a:lnTo>
                      <a:pt x="1694" y="1673"/>
                    </a:lnTo>
                    <a:lnTo>
                      <a:pt x="1619" y="2118"/>
                    </a:lnTo>
                    <a:lnTo>
                      <a:pt x="1694" y="2268"/>
                    </a:lnTo>
                    <a:lnTo>
                      <a:pt x="2132" y="2242"/>
                    </a:lnTo>
                    <a:lnTo>
                      <a:pt x="2289" y="2366"/>
                    </a:lnTo>
                    <a:lnTo>
                      <a:pt x="2594" y="2046"/>
                    </a:lnTo>
                    <a:lnTo>
                      <a:pt x="2537" y="1817"/>
                    </a:lnTo>
                    <a:lnTo>
                      <a:pt x="2818" y="1673"/>
                    </a:lnTo>
                    <a:lnTo>
                      <a:pt x="3016" y="1719"/>
                    </a:lnTo>
                    <a:lnTo>
                      <a:pt x="3280" y="1615"/>
                    </a:lnTo>
                    <a:lnTo>
                      <a:pt x="3405" y="1174"/>
                    </a:lnTo>
                    <a:lnTo>
                      <a:pt x="3643" y="922"/>
                    </a:lnTo>
                    <a:lnTo>
                      <a:pt x="3966" y="896"/>
                    </a:lnTo>
                    <a:lnTo>
                      <a:pt x="3908" y="733"/>
                    </a:lnTo>
                    <a:lnTo>
                      <a:pt x="3669" y="563"/>
                    </a:lnTo>
                    <a:lnTo>
                      <a:pt x="3817" y="210"/>
                    </a:lnTo>
                    <a:lnTo>
                      <a:pt x="3590" y="0"/>
                    </a:lnTo>
                  </a:path>
                </a:pathLst>
              </a:custGeom>
              <a:noFill/>
              <a:ln w="16510">
                <a:solidFill>
                  <a:schemeClr val="bg2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44" name="Freeform 6"/>
              <p:cNvSpPr>
                <a:spLocks/>
              </p:cNvSpPr>
              <p:nvPr/>
            </p:nvSpPr>
            <p:spPr bwMode="hidden">
              <a:xfrm>
                <a:off x="20" y="1069"/>
                <a:ext cx="5732" cy="3107"/>
              </a:xfrm>
              <a:custGeom>
                <a:avLst/>
                <a:gdLst/>
                <a:ahLst/>
                <a:cxnLst>
                  <a:cxn ang="0">
                    <a:pos x="81" y="0"/>
                  </a:cxn>
                  <a:cxn ang="0">
                    <a:pos x="133" y="328"/>
                  </a:cxn>
                  <a:cxn ang="0">
                    <a:pos x="0" y="666"/>
                  </a:cxn>
                  <a:cxn ang="0">
                    <a:pos x="83" y="1221"/>
                  </a:cxn>
                  <a:cxn ang="0">
                    <a:pos x="413" y="1515"/>
                  </a:cxn>
                  <a:cxn ang="0">
                    <a:pos x="881" y="1700"/>
                  </a:cxn>
                  <a:cxn ang="0">
                    <a:pos x="1440" y="1651"/>
                  </a:cxn>
                  <a:cxn ang="0">
                    <a:pos x="1755" y="1940"/>
                  </a:cxn>
                  <a:cxn ang="0">
                    <a:pos x="1653" y="2126"/>
                  </a:cxn>
                  <a:cxn ang="0">
                    <a:pos x="1136" y="2142"/>
                  </a:cxn>
                  <a:cxn ang="0">
                    <a:pos x="911" y="2021"/>
                  </a:cxn>
                  <a:cxn ang="0">
                    <a:pos x="739" y="2142"/>
                  </a:cxn>
                  <a:cxn ang="0">
                    <a:pos x="954" y="2524"/>
                  </a:cxn>
                  <a:cxn ang="0">
                    <a:pos x="973" y="2905"/>
                  </a:cxn>
                  <a:cxn ang="0">
                    <a:pos x="1511" y="3107"/>
                  </a:cxn>
                  <a:cxn ang="0">
                    <a:pos x="1644" y="2922"/>
                  </a:cxn>
                  <a:cxn ang="0">
                    <a:pos x="2077" y="2797"/>
                  </a:cxn>
                  <a:cxn ang="0">
                    <a:pos x="2610" y="2962"/>
                  </a:cxn>
                  <a:cxn ang="0">
                    <a:pos x="3222" y="2812"/>
                  </a:cxn>
                  <a:cxn ang="0">
                    <a:pos x="3443" y="2922"/>
                  </a:cxn>
                  <a:cxn ang="0">
                    <a:pos x="3861" y="2648"/>
                  </a:cxn>
                  <a:cxn ang="0">
                    <a:pos x="4125" y="2311"/>
                  </a:cxn>
                  <a:cxn ang="0">
                    <a:pos x="4369" y="2318"/>
                  </a:cxn>
                  <a:cxn ang="0">
                    <a:pos x="4554" y="2445"/>
                  </a:cxn>
                  <a:cxn ang="0">
                    <a:pos x="5015" y="2142"/>
                  </a:cxn>
                  <a:cxn ang="0">
                    <a:pos x="5404" y="2185"/>
                  </a:cxn>
                  <a:cxn ang="0">
                    <a:pos x="5732" y="2069"/>
                  </a:cxn>
                </a:cxnLst>
                <a:rect l="0" t="0" r="r" b="b"/>
                <a:pathLst>
                  <a:path w="5732" h="3107">
                    <a:moveTo>
                      <a:pt x="81" y="0"/>
                    </a:moveTo>
                    <a:lnTo>
                      <a:pt x="133" y="328"/>
                    </a:lnTo>
                    <a:lnTo>
                      <a:pt x="0" y="666"/>
                    </a:lnTo>
                    <a:lnTo>
                      <a:pt x="83" y="1221"/>
                    </a:lnTo>
                    <a:lnTo>
                      <a:pt x="413" y="1515"/>
                    </a:lnTo>
                    <a:lnTo>
                      <a:pt x="881" y="1700"/>
                    </a:lnTo>
                    <a:lnTo>
                      <a:pt x="1440" y="1651"/>
                    </a:lnTo>
                    <a:lnTo>
                      <a:pt x="1755" y="1940"/>
                    </a:lnTo>
                    <a:lnTo>
                      <a:pt x="1653" y="2126"/>
                    </a:lnTo>
                    <a:lnTo>
                      <a:pt x="1136" y="2142"/>
                    </a:lnTo>
                    <a:lnTo>
                      <a:pt x="911" y="2021"/>
                    </a:lnTo>
                    <a:lnTo>
                      <a:pt x="739" y="2142"/>
                    </a:lnTo>
                    <a:lnTo>
                      <a:pt x="954" y="2524"/>
                    </a:lnTo>
                    <a:lnTo>
                      <a:pt x="973" y="2905"/>
                    </a:lnTo>
                    <a:lnTo>
                      <a:pt x="1511" y="3107"/>
                    </a:lnTo>
                    <a:lnTo>
                      <a:pt x="1644" y="2922"/>
                    </a:lnTo>
                    <a:lnTo>
                      <a:pt x="2077" y="2797"/>
                    </a:lnTo>
                    <a:lnTo>
                      <a:pt x="2610" y="2962"/>
                    </a:lnTo>
                    <a:lnTo>
                      <a:pt x="3222" y="2812"/>
                    </a:lnTo>
                    <a:lnTo>
                      <a:pt x="3443" y="2922"/>
                    </a:lnTo>
                    <a:lnTo>
                      <a:pt x="3861" y="2648"/>
                    </a:lnTo>
                    <a:lnTo>
                      <a:pt x="4125" y="2311"/>
                    </a:lnTo>
                    <a:lnTo>
                      <a:pt x="4369" y="2318"/>
                    </a:lnTo>
                    <a:lnTo>
                      <a:pt x="4554" y="2445"/>
                    </a:lnTo>
                    <a:lnTo>
                      <a:pt x="5015" y="2142"/>
                    </a:lnTo>
                    <a:lnTo>
                      <a:pt x="5404" y="2185"/>
                    </a:lnTo>
                    <a:lnTo>
                      <a:pt x="5732" y="2069"/>
                    </a:lnTo>
                  </a:path>
                </a:pathLst>
              </a:custGeom>
              <a:noFill/>
              <a:ln w="16510">
                <a:solidFill>
                  <a:schemeClr val="bg2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45" name="Freeform 7"/>
              <p:cNvSpPr>
                <a:spLocks/>
              </p:cNvSpPr>
              <p:nvPr/>
            </p:nvSpPr>
            <p:spPr bwMode="hidden">
              <a:xfrm>
                <a:off x="242" y="1145"/>
                <a:ext cx="5512" cy="2760"/>
              </a:xfrm>
              <a:custGeom>
                <a:avLst/>
                <a:gdLst/>
                <a:ahLst/>
                <a:cxnLst>
                  <a:cxn ang="0">
                    <a:pos x="240" y="0"/>
                  </a:cxn>
                  <a:cxn ang="0">
                    <a:pos x="0" y="336"/>
                  </a:cxn>
                  <a:cxn ang="0">
                    <a:pos x="82" y="821"/>
                  </a:cxn>
                  <a:cxn ang="0">
                    <a:pos x="243" y="873"/>
                  </a:cxn>
                  <a:cxn ang="0">
                    <a:pos x="473" y="1087"/>
                  </a:cxn>
                  <a:cxn ang="0">
                    <a:pos x="557" y="1441"/>
                  </a:cxn>
                  <a:cxn ang="0">
                    <a:pos x="839" y="1499"/>
                  </a:cxn>
                  <a:cxn ang="0">
                    <a:pos x="1258" y="1349"/>
                  </a:cxn>
                  <a:cxn ang="0">
                    <a:pos x="1307" y="1493"/>
                  </a:cxn>
                  <a:cxn ang="0">
                    <a:pos x="1621" y="1513"/>
                  </a:cxn>
                  <a:cxn ang="0">
                    <a:pos x="1862" y="1865"/>
                  </a:cxn>
                  <a:cxn ang="0">
                    <a:pos x="1668" y="2166"/>
                  </a:cxn>
                  <a:cxn ang="0">
                    <a:pos x="1308" y="2217"/>
                  </a:cxn>
                  <a:cxn ang="0">
                    <a:pos x="992" y="2172"/>
                  </a:cxn>
                  <a:cxn ang="0">
                    <a:pos x="903" y="2244"/>
                  </a:cxn>
                  <a:cxn ang="0">
                    <a:pos x="1008" y="2415"/>
                  </a:cxn>
                  <a:cxn ang="0">
                    <a:pos x="992" y="2538"/>
                  </a:cxn>
                  <a:cxn ang="0">
                    <a:pos x="1137" y="2760"/>
                  </a:cxn>
                  <a:cxn ang="0">
                    <a:pos x="1661" y="2623"/>
                  </a:cxn>
                  <a:cxn ang="0">
                    <a:pos x="1725" y="2492"/>
                  </a:cxn>
                  <a:cxn ang="0">
                    <a:pos x="1895" y="2551"/>
                  </a:cxn>
                  <a:cxn ang="0">
                    <a:pos x="2338" y="2448"/>
                  </a:cxn>
                  <a:cxn ang="0">
                    <a:pos x="2443" y="2714"/>
                  </a:cxn>
                  <a:cxn ang="0">
                    <a:pos x="2870" y="2541"/>
                  </a:cxn>
                  <a:cxn ang="0">
                    <a:pos x="3264" y="2591"/>
                  </a:cxn>
                  <a:cxn ang="0">
                    <a:pos x="3522" y="2427"/>
                  </a:cxn>
                  <a:cxn ang="0">
                    <a:pos x="3594" y="2081"/>
                  </a:cxn>
                  <a:cxn ang="0">
                    <a:pos x="4013" y="2087"/>
                  </a:cxn>
                  <a:cxn ang="0">
                    <a:pos x="4070" y="1924"/>
                  </a:cxn>
                  <a:cxn ang="0">
                    <a:pos x="4239" y="1931"/>
                  </a:cxn>
                  <a:cxn ang="0">
                    <a:pos x="4465" y="2094"/>
                  </a:cxn>
                  <a:cxn ang="0">
                    <a:pos x="4836" y="1814"/>
                  </a:cxn>
                  <a:cxn ang="0">
                    <a:pos x="5225" y="1785"/>
                  </a:cxn>
                  <a:cxn ang="0">
                    <a:pos x="5367" y="1571"/>
                  </a:cxn>
                  <a:cxn ang="0">
                    <a:pos x="5512" y="1585"/>
                  </a:cxn>
                </a:cxnLst>
                <a:rect l="0" t="0" r="r" b="b"/>
                <a:pathLst>
                  <a:path w="5512" h="2760">
                    <a:moveTo>
                      <a:pt x="240" y="0"/>
                    </a:moveTo>
                    <a:lnTo>
                      <a:pt x="0" y="336"/>
                    </a:lnTo>
                    <a:lnTo>
                      <a:pt x="82" y="821"/>
                    </a:lnTo>
                    <a:lnTo>
                      <a:pt x="243" y="873"/>
                    </a:lnTo>
                    <a:lnTo>
                      <a:pt x="473" y="1087"/>
                    </a:lnTo>
                    <a:lnTo>
                      <a:pt x="557" y="1441"/>
                    </a:lnTo>
                    <a:lnTo>
                      <a:pt x="839" y="1499"/>
                    </a:lnTo>
                    <a:lnTo>
                      <a:pt x="1258" y="1349"/>
                    </a:lnTo>
                    <a:lnTo>
                      <a:pt x="1307" y="1493"/>
                    </a:lnTo>
                    <a:lnTo>
                      <a:pt x="1621" y="1513"/>
                    </a:lnTo>
                    <a:lnTo>
                      <a:pt x="1862" y="1865"/>
                    </a:lnTo>
                    <a:lnTo>
                      <a:pt x="1668" y="2166"/>
                    </a:lnTo>
                    <a:lnTo>
                      <a:pt x="1308" y="2217"/>
                    </a:lnTo>
                    <a:lnTo>
                      <a:pt x="992" y="2172"/>
                    </a:lnTo>
                    <a:lnTo>
                      <a:pt x="903" y="2244"/>
                    </a:lnTo>
                    <a:lnTo>
                      <a:pt x="1008" y="2415"/>
                    </a:lnTo>
                    <a:lnTo>
                      <a:pt x="992" y="2538"/>
                    </a:lnTo>
                    <a:lnTo>
                      <a:pt x="1137" y="2760"/>
                    </a:lnTo>
                    <a:lnTo>
                      <a:pt x="1661" y="2623"/>
                    </a:lnTo>
                    <a:lnTo>
                      <a:pt x="1725" y="2492"/>
                    </a:lnTo>
                    <a:lnTo>
                      <a:pt x="1895" y="2551"/>
                    </a:lnTo>
                    <a:lnTo>
                      <a:pt x="2338" y="2448"/>
                    </a:lnTo>
                    <a:lnTo>
                      <a:pt x="2443" y="2714"/>
                    </a:lnTo>
                    <a:lnTo>
                      <a:pt x="2870" y="2541"/>
                    </a:lnTo>
                    <a:lnTo>
                      <a:pt x="3264" y="2591"/>
                    </a:lnTo>
                    <a:lnTo>
                      <a:pt x="3522" y="2427"/>
                    </a:lnTo>
                    <a:lnTo>
                      <a:pt x="3594" y="2081"/>
                    </a:lnTo>
                    <a:lnTo>
                      <a:pt x="4013" y="2087"/>
                    </a:lnTo>
                    <a:lnTo>
                      <a:pt x="4070" y="1924"/>
                    </a:lnTo>
                    <a:lnTo>
                      <a:pt x="4239" y="1931"/>
                    </a:lnTo>
                    <a:lnTo>
                      <a:pt x="4465" y="2094"/>
                    </a:lnTo>
                    <a:lnTo>
                      <a:pt x="4836" y="1814"/>
                    </a:lnTo>
                    <a:lnTo>
                      <a:pt x="5225" y="1785"/>
                    </a:lnTo>
                    <a:lnTo>
                      <a:pt x="5367" y="1571"/>
                    </a:lnTo>
                    <a:lnTo>
                      <a:pt x="5512" y="1585"/>
                    </a:lnTo>
                  </a:path>
                </a:pathLst>
              </a:custGeom>
              <a:noFill/>
              <a:ln w="15240">
                <a:solidFill>
                  <a:schemeClr val="bg2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46" name="Freeform 8"/>
              <p:cNvSpPr>
                <a:spLocks/>
              </p:cNvSpPr>
              <p:nvPr/>
            </p:nvSpPr>
            <p:spPr bwMode="hidden">
              <a:xfrm>
                <a:off x="4840" y="984"/>
                <a:ext cx="790" cy="1189"/>
              </a:xfrm>
              <a:custGeom>
                <a:avLst/>
                <a:gdLst/>
                <a:ahLst/>
                <a:cxnLst>
                  <a:cxn ang="0">
                    <a:pos x="139" y="0"/>
                  </a:cxn>
                  <a:cxn ang="0">
                    <a:pos x="210" y="233"/>
                  </a:cxn>
                  <a:cxn ang="0">
                    <a:pos x="159" y="643"/>
                  </a:cxn>
                  <a:cxn ang="0">
                    <a:pos x="454" y="771"/>
                  </a:cxn>
                  <a:cxn ang="0">
                    <a:pos x="605" y="1046"/>
                  </a:cxn>
                  <a:cxn ang="0">
                    <a:pos x="790" y="1189"/>
                  </a:cxn>
                  <a:cxn ang="0">
                    <a:pos x="540" y="1111"/>
                  </a:cxn>
                  <a:cxn ang="0">
                    <a:pos x="363" y="883"/>
                  </a:cxn>
                  <a:cxn ang="0">
                    <a:pos x="139" y="852"/>
                  </a:cxn>
                  <a:cxn ang="0">
                    <a:pos x="0" y="499"/>
                  </a:cxn>
                  <a:cxn ang="0">
                    <a:pos x="48" y="209"/>
                  </a:cxn>
                </a:cxnLst>
                <a:rect l="0" t="0" r="r" b="b"/>
                <a:pathLst>
                  <a:path w="790" h="1189">
                    <a:moveTo>
                      <a:pt x="139" y="0"/>
                    </a:moveTo>
                    <a:lnTo>
                      <a:pt x="210" y="233"/>
                    </a:lnTo>
                    <a:lnTo>
                      <a:pt x="159" y="643"/>
                    </a:lnTo>
                    <a:lnTo>
                      <a:pt x="454" y="771"/>
                    </a:lnTo>
                    <a:lnTo>
                      <a:pt x="605" y="1046"/>
                    </a:lnTo>
                    <a:lnTo>
                      <a:pt x="790" y="1189"/>
                    </a:lnTo>
                    <a:lnTo>
                      <a:pt x="540" y="1111"/>
                    </a:lnTo>
                    <a:lnTo>
                      <a:pt x="363" y="883"/>
                    </a:lnTo>
                    <a:lnTo>
                      <a:pt x="139" y="852"/>
                    </a:lnTo>
                    <a:lnTo>
                      <a:pt x="0" y="499"/>
                    </a:lnTo>
                    <a:lnTo>
                      <a:pt x="48" y="209"/>
                    </a:lnTo>
                  </a:path>
                </a:pathLst>
              </a:custGeom>
              <a:noFill/>
              <a:ln w="15240">
                <a:solidFill>
                  <a:schemeClr val="bg2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47" name="Freeform 9"/>
              <p:cNvSpPr>
                <a:spLocks/>
              </p:cNvSpPr>
              <p:nvPr/>
            </p:nvSpPr>
            <p:spPr bwMode="hidden">
              <a:xfrm>
                <a:off x="5173" y="896"/>
                <a:ext cx="579" cy="1117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28" y="328"/>
                  </a:cxn>
                  <a:cxn ang="0">
                    <a:pos x="9" y="659"/>
                  </a:cxn>
                  <a:cxn ang="0">
                    <a:pos x="40" y="763"/>
                  </a:cxn>
                  <a:cxn ang="0">
                    <a:pos x="234" y="739"/>
                  </a:cxn>
                  <a:cxn ang="0">
                    <a:pos x="344" y="1055"/>
                  </a:cxn>
                  <a:cxn ang="0">
                    <a:pos x="579" y="1117"/>
                  </a:cxn>
                </a:cxnLst>
                <a:rect l="0" t="0" r="r" b="b"/>
                <a:pathLst>
                  <a:path w="579" h="1117">
                    <a:moveTo>
                      <a:pt x="0" y="0"/>
                    </a:moveTo>
                    <a:lnTo>
                      <a:pt x="128" y="328"/>
                    </a:lnTo>
                    <a:lnTo>
                      <a:pt x="9" y="659"/>
                    </a:lnTo>
                    <a:lnTo>
                      <a:pt x="40" y="763"/>
                    </a:lnTo>
                    <a:lnTo>
                      <a:pt x="234" y="739"/>
                    </a:lnTo>
                    <a:lnTo>
                      <a:pt x="344" y="1055"/>
                    </a:lnTo>
                    <a:lnTo>
                      <a:pt x="579" y="1117"/>
                    </a:lnTo>
                  </a:path>
                </a:pathLst>
              </a:custGeom>
              <a:noFill/>
              <a:ln w="16510">
                <a:solidFill>
                  <a:schemeClr val="bg2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48" name="Freeform 10"/>
              <p:cNvSpPr>
                <a:spLocks/>
              </p:cNvSpPr>
              <p:nvPr/>
            </p:nvSpPr>
            <p:spPr bwMode="hidden">
              <a:xfrm>
                <a:off x="3291" y="968"/>
                <a:ext cx="2471" cy="2396"/>
              </a:xfrm>
              <a:custGeom>
                <a:avLst/>
                <a:gdLst/>
                <a:ahLst/>
                <a:cxnLst>
                  <a:cxn ang="0">
                    <a:pos x="1118" y="0"/>
                  </a:cxn>
                  <a:cxn ang="0">
                    <a:pos x="1179" y="225"/>
                  </a:cxn>
                  <a:cxn ang="0">
                    <a:pos x="1393" y="339"/>
                  </a:cxn>
                  <a:cxn ang="0">
                    <a:pos x="1404" y="548"/>
                  </a:cxn>
                  <a:cxn ang="0">
                    <a:pos x="1342" y="732"/>
                  </a:cxn>
                  <a:cxn ang="0">
                    <a:pos x="1434" y="925"/>
                  </a:cxn>
                  <a:cxn ang="0">
                    <a:pos x="1455" y="1109"/>
                  </a:cxn>
                  <a:cxn ang="0">
                    <a:pos x="1311" y="1142"/>
                  </a:cxn>
                  <a:cxn ang="0">
                    <a:pos x="926" y="1384"/>
                  </a:cxn>
                  <a:cxn ang="0">
                    <a:pos x="975" y="1456"/>
                  </a:cxn>
                  <a:cxn ang="0">
                    <a:pos x="956" y="1624"/>
                  </a:cxn>
                  <a:cxn ang="0">
                    <a:pos x="782" y="1817"/>
                  </a:cxn>
                  <a:cxn ang="0">
                    <a:pos x="539" y="1978"/>
                  </a:cxn>
                  <a:cxn ang="0">
                    <a:pos x="152" y="2026"/>
                  </a:cxn>
                  <a:cxn ang="0">
                    <a:pos x="19" y="2251"/>
                  </a:cxn>
                  <a:cxn ang="0">
                    <a:pos x="0" y="2396"/>
                  </a:cxn>
                  <a:cxn ang="0">
                    <a:pos x="213" y="2179"/>
                  </a:cxn>
                  <a:cxn ang="0">
                    <a:pos x="629" y="2090"/>
                  </a:cxn>
                  <a:cxn ang="0">
                    <a:pos x="894" y="1906"/>
                  </a:cxn>
                  <a:cxn ang="0">
                    <a:pos x="1230" y="1986"/>
                  </a:cxn>
                  <a:cxn ang="0">
                    <a:pos x="1668" y="1906"/>
                  </a:cxn>
                  <a:cxn ang="0">
                    <a:pos x="1983" y="1745"/>
                  </a:cxn>
                  <a:cxn ang="0">
                    <a:pos x="2014" y="1600"/>
                  </a:cxn>
                  <a:cxn ang="0">
                    <a:pos x="2237" y="1496"/>
                  </a:cxn>
                  <a:cxn ang="0">
                    <a:pos x="2359" y="1552"/>
                  </a:cxn>
                  <a:cxn ang="0">
                    <a:pos x="2471" y="1479"/>
                  </a:cxn>
                </a:cxnLst>
                <a:rect l="0" t="0" r="r" b="b"/>
                <a:pathLst>
                  <a:path w="2471" h="2396">
                    <a:moveTo>
                      <a:pt x="1118" y="0"/>
                    </a:moveTo>
                    <a:lnTo>
                      <a:pt x="1179" y="225"/>
                    </a:lnTo>
                    <a:lnTo>
                      <a:pt x="1393" y="339"/>
                    </a:lnTo>
                    <a:lnTo>
                      <a:pt x="1404" y="548"/>
                    </a:lnTo>
                    <a:lnTo>
                      <a:pt x="1342" y="732"/>
                    </a:lnTo>
                    <a:lnTo>
                      <a:pt x="1434" y="925"/>
                    </a:lnTo>
                    <a:lnTo>
                      <a:pt x="1455" y="1109"/>
                    </a:lnTo>
                    <a:lnTo>
                      <a:pt x="1311" y="1142"/>
                    </a:lnTo>
                    <a:lnTo>
                      <a:pt x="926" y="1384"/>
                    </a:lnTo>
                    <a:lnTo>
                      <a:pt x="975" y="1456"/>
                    </a:lnTo>
                    <a:lnTo>
                      <a:pt x="956" y="1624"/>
                    </a:lnTo>
                    <a:lnTo>
                      <a:pt x="782" y="1817"/>
                    </a:lnTo>
                    <a:lnTo>
                      <a:pt x="539" y="1978"/>
                    </a:lnTo>
                    <a:lnTo>
                      <a:pt x="152" y="2026"/>
                    </a:lnTo>
                    <a:lnTo>
                      <a:pt x="19" y="2251"/>
                    </a:lnTo>
                    <a:lnTo>
                      <a:pt x="0" y="2396"/>
                    </a:lnTo>
                    <a:lnTo>
                      <a:pt x="213" y="2179"/>
                    </a:lnTo>
                    <a:lnTo>
                      <a:pt x="629" y="2090"/>
                    </a:lnTo>
                    <a:lnTo>
                      <a:pt x="894" y="1906"/>
                    </a:lnTo>
                    <a:lnTo>
                      <a:pt x="1230" y="1986"/>
                    </a:lnTo>
                    <a:lnTo>
                      <a:pt x="1668" y="1906"/>
                    </a:lnTo>
                    <a:lnTo>
                      <a:pt x="1983" y="1745"/>
                    </a:lnTo>
                    <a:lnTo>
                      <a:pt x="2014" y="1600"/>
                    </a:lnTo>
                    <a:lnTo>
                      <a:pt x="2237" y="1496"/>
                    </a:lnTo>
                    <a:lnTo>
                      <a:pt x="2359" y="1552"/>
                    </a:lnTo>
                    <a:lnTo>
                      <a:pt x="2471" y="1479"/>
                    </a:lnTo>
                  </a:path>
                </a:pathLst>
              </a:custGeom>
              <a:noFill/>
              <a:ln w="16510">
                <a:solidFill>
                  <a:schemeClr val="bg2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49" name="Freeform 11"/>
              <p:cNvSpPr>
                <a:spLocks/>
              </p:cNvSpPr>
              <p:nvPr/>
            </p:nvSpPr>
            <p:spPr bwMode="hidden">
              <a:xfrm>
                <a:off x="2366" y="1067"/>
                <a:ext cx="1399" cy="1349"/>
              </a:xfrm>
              <a:custGeom>
                <a:avLst/>
                <a:gdLst/>
                <a:ahLst/>
                <a:cxnLst>
                  <a:cxn ang="0">
                    <a:pos x="620" y="155"/>
                  </a:cxn>
                  <a:cxn ang="0">
                    <a:pos x="421" y="155"/>
                  </a:cxn>
                  <a:cxn ang="0">
                    <a:pos x="205" y="507"/>
                  </a:cxn>
                  <a:cxn ang="0">
                    <a:pos x="0" y="673"/>
                  </a:cxn>
                  <a:cxn ang="0">
                    <a:pos x="487" y="783"/>
                  </a:cxn>
                  <a:cxn ang="0">
                    <a:pos x="425" y="1009"/>
                  </a:cxn>
                  <a:cxn ang="0">
                    <a:pos x="617" y="1086"/>
                  </a:cxn>
                  <a:cxn ang="0">
                    <a:pos x="498" y="1349"/>
                  </a:cxn>
                  <a:cxn ang="0">
                    <a:pos x="961" y="1035"/>
                  </a:cxn>
                  <a:cxn ang="0">
                    <a:pos x="926" y="776"/>
                  </a:cxn>
                  <a:cxn ang="0">
                    <a:pos x="1181" y="749"/>
                  </a:cxn>
                  <a:cxn ang="0">
                    <a:pos x="1399" y="601"/>
                  </a:cxn>
                  <a:cxn ang="0">
                    <a:pos x="1315" y="416"/>
                  </a:cxn>
                  <a:cxn ang="0">
                    <a:pos x="1341" y="196"/>
                  </a:cxn>
                  <a:cxn ang="0">
                    <a:pos x="1171" y="164"/>
                  </a:cxn>
                  <a:cxn ang="0">
                    <a:pos x="928" y="0"/>
                  </a:cxn>
                  <a:cxn ang="0">
                    <a:pos x="620" y="155"/>
                  </a:cxn>
                </a:cxnLst>
                <a:rect l="0" t="0" r="r" b="b"/>
                <a:pathLst>
                  <a:path w="1399" h="1349">
                    <a:moveTo>
                      <a:pt x="620" y="155"/>
                    </a:moveTo>
                    <a:lnTo>
                      <a:pt x="421" y="155"/>
                    </a:lnTo>
                    <a:lnTo>
                      <a:pt x="205" y="507"/>
                    </a:lnTo>
                    <a:lnTo>
                      <a:pt x="0" y="673"/>
                    </a:lnTo>
                    <a:lnTo>
                      <a:pt x="487" y="783"/>
                    </a:lnTo>
                    <a:lnTo>
                      <a:pt x="425" y="1009"/>
                    </a:lnTo>
                    <a:lnTo>
                      <a:pt x="617" y="1086"/>
                    </a:lnTo>
                    <a:lnTo>
                      <a:pt x="498" y="1349"/>
                    </a:lnTo>
                    <a:lnTo>
                      <a:pt x="961" y="1035"/>
                    </a:lnTo>
                    <a:lnTo>
                      <a:pt x="926" y="776"/>
                    </a:lnTo>
                    <a:lnTo>
                      <a:pt x="1181" y="749"/>
                    </a:lnTo>
                    <a:lnTo>
                      <a:pt x="1399" y="601"/>
                    </a:lnTo>
                    <a:lnTo>
                      <a:pt x="1315" y="416"/>
                    </a:lnTo>
                    <a:lnTo>
                      <a:pt x="1341" y="196"/>
                    </a:lnTo>
                    <a:lnTo>
                      <a:pt x="1171" y="164"/>
                    </a:lnTo>
                    <a:lnTo>
                      <a:pt x="928" y="0"/>
                    </a:lnTo>
                    <a:lnTo>
                      <a:pt x="620" y="155"/>
                    </a:lnTo>
                    <a:close/>
                  </a:path>
                </a:pathLst>
              </a:custGeom>
              <a:noFill/>
              <a:ln w="17780">
                <a:solidFill>
                  <a:schemeClr val="bg2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50" name="Freeform 12"/>
              <p:cNvSpPr>
                <a:spLocks/>
              </p:cNvSpPr>
              <p:nvPr/>
            </p:nvSpPr>
            <p:spPr bwMode="hidden">
              <a:xfrm>
                <a:off x="4275" y="2031"/>
                <a:ext cx="1256" cy="810"/>
              </a:xfrm>
              <a:custGeom>
                <a:avLst/>
                <a:gdLst/>
                <a:ahLst/>
                <a:cxnLst>
                  <a:cxn ang="0">
                    <a:pos x="719" y="183"/>
                  </a:cxn>
                  <a:cxn ang="0">
                    <a:pos x="760" y="33"/>
                  </a:cxn>
                  <a:cxn ang="0">
                    <a:pos x="884" y="0"/>
                  </a:cxn>
                  <a:cxn ang="0">
                    <a:pos x="983" y="78"/>
                  </a:cxn>
                  <a:cxn ang="0">
                    <a:pos x="1082" y="248"/>
                  </a:cxn>
                  <a:cxn ang="0">
                    <a:pos x="1256" y="229"/>
                  </a:cxn>
                  <a:cxn ang="0">
                    <a:pos x="1248" y="359"/>
                  </a:cxn>
                  <a:cxn ang="0">
                    <a:pos x="1016" y="431"/>
                  </a:cxn>
                  <a:cxn ang="0">
                    <a:pos x="879" y="417"/>
                  </a:cxn>
                  <a:cxn ang="0">
                    <a:pos x="719" y="481"/>
                  </a:cxn>
                  <a:cxn ang="0">
                    <a:pos x="591" y="633"/>
                  </a:cxn>
                  <a:cxn ang="0">
                    <a:pos x="423" y="537"/>
                  </a:cxn>
                  <a:cxn ang="0">
                    <a:pos x="256" y="810"/>
                  </a:cxn>
                  <a:cxn ang="0">
                    <a:pos x="66" y="764"/>
                  </a:cxn>
                  <a:cxn ang="0">
                    <a:pos x="0" y="601"/>
                  </a:cxn>
                  <a:cxn ang="0">
                    <a:pos x="157" y="483"/>
                  </a:cxn>
                  <a:cxn ang="0">
                    <a:pos x="248" y="281"/>
                  </a:cxn>
                  <a:cxn ang="0">
                    <a:pos x="438" y="150"/>
                  </a:cxn>
                  <a:cxn ang="0">
                    <a:pos x="719" y="189"/>
                  </a:cxn>
                </a:cxnLst>
                <a:rect l="0" t="0" r="r" b="b"/>
                <a:pathLst>
                  <a:path w="1256" h="810">
                    <a:moveTo>
                      <a:pt x="719" y="183"/>
                    </a:moveTo>
                    <a:lnTo>
                      <a:pt x="760" y="33"/>
                    </a:lnTo>
                    <a:lnTo>
                      <a:pt x="884" y="0"/>
                    </a:lnTo>
                    <a:lnTo>
                      <a:pt x="983" y="78"/>
                    </a:lnTo>
                    <a:lnTo>
                      <a:pt x="1082" y="248"/>
                    </a:lnTo>
                    <a:lnTo>
                      <a:pt x="1256" y="229"/>
                    </a:lnTo>
                    <a:lnTo>
                      <a:pt x="1248" y="359"/>
                    </a:lnTo>
                    <a:lnTo>
                      <a:pt x="1016" y="431"/>
                    </a:lnTo>
                    <a:lnTo>
                      <a:pt x="879" y="417"/>
                    </a:lnTo>
                    <a:lnTo>
                      <a:pt x="719" y="481"/>
                    </a:lnTo>
                    <a:lnTo>
                      <a:pt x="591" y="633"/>
                    </a:lnTo>
                    <a:lnTo>
                      <a:pt x="423" y="537"/>
                    </a:lnTo>
                    <a:lnTo>
                      <a:pt x="256" y="810"/>
                    </a:lnTo>
                    <a:lnTo>
                      <a:pt x="66" y="764"/>
                    </a:lnTo>
                    <a:lnTo>
                      <a:pt x="0" y="601"/>
                    </a:lnTo>
                    <a:lnTo>
                      <a:pt x="157" y="483"/>
                    </a:lnTo>
                    <a:lnTo>
                      <a:pt x="248" y="281"/>
                    </a:lnTo>
                    <a:lnTo>
                      <a:pt x="438" y="150"/>
                    </a:lnTo>
                    <a:lnTo>
                      <a:pt x="719" y="189"/>
                    </a:lnTo>
                  </a:path>
                </a:pathLst>
              </a:custGeom>
              <a:noFill/>
              <a:ln w="17780">
                <a:solidFill>
                  <a:schemeClr val="bg2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51" name="Freeform 13"/>
              <p:cNvSpPr>
                <a:spLocks/>
              </p:cNvSpPr>
              <p:nvPr/>
            </p:nvSpPr>
            <p:spPr bwMode="hidden">
              <a:xfrm>
                <a:off x="2914" y="3476"/>
                <a:ext cx="2848" cy="788"/>
              </a:xfrm>
              <a:custGeom>
                <a:avLst/>
                <a:gdLst/>
                <a:ahLst/>
                <a:cxnLst>
                  <a:cxn ang="0">
                    <a:pos x="2838" y="16"/>
                  </a:cxn>
                  <a:cxn ang="0">
                    <a:pos x="2493" y="0"/>
                  </a:cxn>
                  <a:cxn ang="0">
                    <a:pos x="2278" y="81"/>
                  </a:cxn>
                  <a:cxn ang="0">
                    <a:pos x="1936" y="44"/>
                  </a:cxn>
                  <a:cxn ang="0">
                    <a:pos x="1739" y="354"/>
                  </a:cxn>
                  <a:cxn ang="0">
                    <a:pos x="1600" y="212"/>
                  </a:cxn>
                  <a:cxn ang="0">
                    <a:pos x="1352" y="308"/>
                  </a:cxn>
                  <a:cxn ang="0">
                    <a:pos x="1445" y="515"/>
                  </a:cxn>
                  <a:cxn ang="0">
                    <a:pos x="1072" y="412"/>
                  </a:cxn>
                  <a:cxn ang="0">
                    <a:pos x="888" y="540"/>
                  </a:cxn>
                  <a:cxn ang="0">
                    <a:pos x="0" y="660"/>
                  </a:cxn>
                  <a:cxn ang="0">
                    <a:pos x="288" y="788"/>
                  </a:cxn>
                  <a:cxn ang="0">
                    <a:pos x="1040" y="676"/>
                  </a:cxn>
                  <a:cxn ang="0">
                    <a:pos x="1272" y="748"/>
                  </a:cxn>
                  <a:cxn ang="0">
                    <a:pos x="2096" y="691"/>
                  </a:cxn>
                  <a:cxn ang="0">
                    <a:pos x="2320" y="748"/>
                  </a:cxn>
                  <a:cxn ang="0">
                    <a:pos x="2456" y="596"/>
                  </a:cxn>
                  <a:cxn ang="0">
                    <a:pos x="2712" y="716"/>
                  </a:cxn>
                  <a:cxn ang="0">
                    <a:pos x="2716" y="339"/>
                  </a:cxn>
                  <a:cxn ang="0">
                    <a:pos x="2848" y="258"/>
                  </a:cxn>
                </a:cxnLst>
                <a:rect l="0" t="0" r="r" b="b"/>
                <a:pathLst>
                  <a:path w="2848" h="788">
                    <a:moveTo>
                      <a:pt x="2838" y="16"/>
                    </a:moveTo>
                    <a:lnTo>
                      <a:pt x="2493" y="0"/>
                    </a:lnTo>
                    <a:lnTo>
                      <a:pt x="2278" y="81"/>
                    </a:lnTo>
                    <a:lnTo>
                      <a:pt x="1936" y="44"/>
                    </a:lnTo>
                    <a:lnTo>
                      <a:pt x="1739" y="354"/>
                    </a:lnTo>
                    <a:lnTo>
                      <a:pt x="1600" y="212"/>
                    </a:lnTo>
                    <a:lnTo>
                      <a:pt x="1352" y="308"/>
                    </a:lnTo>
                    <a:lnTo>
                      <a:pt x="1445" y="515"/>
                    </a:lnTo>
                    <a:lnTo>
                      <a:pt x="1072" y="412"/>
                    </a:lnTo>
                    <a:lnTo>
                      <a:pt x="888" y="540"/>
                    </a:lnTo>
                    <a:lnTo>
                      <a:pt x="0" y="660"/>
                    </a:lnTo>
                    <a:lnTo>
                      <a:pt x="288" y="788"/>
                    </a:lnTo>
                    <a:lnTo>
                      <a:pt x="1040" y="676"/>
                    </a:lnTo>
                    <a:lnTo>
                      <a:pt x="1272" y="748"/>
                    </a:lnTo>
                    <a:lnTo>
                      <a:pt x="2096" y="691"/>
                    </a:lnTo>
                    <a:lnTo>
                      <a:pt x="2320" y="748"/>
                    </a:lnTo>
                    <a:lnTo>
                      <a:pt x="2456" y="596"/>
                    </a:lnTo>
                    <a:lnTo>
                      <a:pt x="2712" y="716"/>
                    </a:lnTo>
                    <a:lnTo>
                      <a:pt x="2716" y="339"/>
                    </a:lnTo>
                    <a:lnTo>
                      <a:pt x="2848" y="258"/>
                    </a:lnTo>
                  </a:path>
                </a:pathLst>
              </a:custGeom>
              <a:noFill/>
              <a:ln w="17780">
                <a:solidFill>
                  <a:schemeClr val="bg2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52" name="Freeform 14"/>
              <p:cNvSpPr>
                <a:spLocks/>
              </p:cNvSpPr>
              <p:nvPr/>
            </p:nvSpPr>
            <p:spPr bwMode="hidden">
              <a:xfrm>
                <a:off x="5443" y="922"/>
                <a:ext cx="319" cy="854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06" y="313"/>
                  </a:cxn>
                  <a:cxn ang="0">
                    <a:pos x="106" y="634"/>
                  </a:cxn>
                  <a:cxn ang="0">
                    <a:pos x="268" y="854"/>
                  </a:cxn>
                  <a:cxn ang="0">
                    <a:pos x="278" y="577"/>
                  </a:cxn>
                  <a:cxn ang="0">
                    <a:pos x="238" y="400"/>
                  </a:cxn>
                  <a:cxn ang="0">
                    <a:pos x="319" y="240"/>
                  </a:cxn>
                </a:cxnLst>
                <a:rect l="0" t="0" r="r" b="b"/>
                <a:pathLst>
                  <a:path w="319" h="854">
                    <a:moveTo>
                      <a:pt x="0" y="0"/>
                    </a:moveTo>
                    <a:lnTo>
                      <a:pt x="106" y="313"/>
                    </a:lnTo>
                    <a:lnTo>
                      <a:pt x="106" y="634"/>
                    </a:lnTo>
                    <a:lnTo>
                      <a:pt x="268" y="854"/>
                    </a:lnTo>
                    <a:lnTo>
                      <a:pt x="278" y="577"/>
                    </a:lnTo>
                    <a:lnTo>
                      <a:pt x="238" y="400"/>
                    </a:lnTo>
                    <a:lnTo>
                      <a:pt x="319" y="240"/>
                    </a:lnTo>
                  </a:path>
                </a:pathLst>
              </a:custGeom>
              <a:noFill/>
              <a:ln w="17780">
                <a:solidFill>
                  <a:schemeClr val="bg2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53" name="Freeform 15"/>
              <p:cNvSpPr>
                <a:spLocks/>
              </p:cNvSpPr>
              <p:nvPr/>
            </p:nvSpPr>
            <p:spPr bwMode="hidden">
              <a:xfrm>
                <a:off x="4954" y="3568"/>
                <a:ext cx="646" cy="392"/>
              </a:xfrm>
              <a:custGeom>
                <a:avLst/>
                <a:gdLst/>
                <a:ahLst/>
                <a:cxnLst>
                  <a:cxn ang="0">
                    <a:pos x="504" y="0"/>
                  </a:cxn>
                  <a:cxn ang="0">
                    <a:pos x="320" y="61"/>
                  </a:cxn>
                  <a:cxn ang="0">
                    <a:pos x="238" y="109"/>
                  </a:cxn>
                  <a:cxn ang="0">
                    <a:pos x="144" y="216"/>
                  </a:cxn>
                  <a:cxn ang="0">
                    <a:pos x="0" y="392"/>
                  </a:cxn>
                  <a:cxn ang="0">
                    <a:pos x="360" y="263"/>
                  </a:cxn>
                  <a:cxn ang="0">
                    <a:pos x="432" y="182"/>
                  </a:cxn>
                  <a:cxn ang="0">
                    <a:pos x="646" y="142"/>
                  </a:cxn>
                  <a:cxn ang="0">
                    <a:pos x="504" y="0"/>
                  </a:cxn>
                </a:cxnLst>
                <a:rect l="0" t="0" r="r" b="b"/>
                <a:pathLst>
                  <a:path w="646" h="392">
                    <a:moveTo>
                      <a:pt x="504" y="0"/>
                    </a:moveTo>
                    <a:lnTo>
                      <a:pt x="320" y="61"/>
                    </a:lnTo>
                    <a:lnTo>
                      <a:pt x="238" y="109"/>
                    </a:lnTo>
                    <a:lnTo>
                      <a:pt x="144" y="216"/>
                    </a:lnTo>
                    <a:lnTo>
                      <a:pt x="0" y="392"/>
                    </a:lnTo>
                    <a:lnTo>
                      <a:pt x="360" y="263"/>
                    </a:lnTo>
                    <a:lnTo>
                      <a:pt x="432" y="182"/>
                    </a:lnTo>
                    <a:lnTo>
                      <a:pt x="646" y="142"/>
                    </a:lnTo>
                    <a:lnTo>
                      <a:pt x="504" y="0"/>
                    </a:lnTo>
                    <a:close/>
                  </a:path>
                </a:pathLst>
              </a:custGeom>
              <a:noFill/>
              <a:ln w="17780">
                <a:solidFill>
                  <a:schemeClr val="bg2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54" name="Freeform 16"/>
              <p:cNvSpPr>
                <a:spLocks/>
              </p:cNvSpPr>
              <p:nvPr/>
            </p:nvSpPr>
            <p:spPr bwMode="hidden">
              <a:xfrm>
                <a:off x="50" y="2400"/>
                <a:ext cx="2736" cy="192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96" y="336"/>
                  </a:cxn>
                  <a:cxn ang="0">
                    <a:pos x="384" y="384"/>
                  </a:cxn>
                  <a:cxn ang="0">
                    <a:pos x="576" y="720"/>
                  </a:cxn>
                  <a:cxn ang="0">
                    <a:pos x="528" y="960"/>
                  </a:cxn>
                  <a:cxn ang="0">
                    <a:pos x="672" y="1104"/>
                  </a:cxn>
                  <a:cxn ang="0">
                    <a:pos x="576" y="1392"/>
                  </a:cxn>
                  <a:cxn ang="0">
                    <a:pos x="624" y="1632"/>
                  </a:cxn>
                  <a:cxn ang="0">
                    <a:pos x="1488" y="1872"/>
                  </a:cxn>
                  <a:cxn ang="0">
                    <a:pos x="1680" y="1728"/>
                  </a:cxn>
                  <a:cxn ang="0">
                    <a:pos x="2208" y="1728"/>
                  </a:cxn>
                  <a:cxn ang="0">
                    <a:pos x="2304" y="1632"/>
                  </a:cxn>
                  <a:cxn ang="0">
                    <a:pos x="2736" y="1872"/>
                  </a:cxn>
                  <a:cxn ang="0">
                    <a:pos x="2640" y="1920"/>
                  </a:cxn>
                  <a:cxn ang="0">
                    <a:pos x="2304" y="1824"/>
                  </a:cxn>
                  <a:cxn ang="0">
                    <a:pos x="2160" y="1872"/>
                  </a:cxn>
                  <a:cxn ang="0">
                    <a:pos x="1632" y="1920"/>
                  </a:cxn>
                  <a:cxn ang="0">
                    <a:pos x="1440" y="1920"/>
                  </a:cxn>
                  <a:cxn ang="0">
                    <a:pos x="480" y="1824"/>
                  </a:cxn>
                  <a:cxn ang="0">
                    <a:pos x="192" y="1872"/>
                  </a:cxn>
                  <a:cxn ang="0">
                    <a:pos x="96" y="1680"/>
                  </a:cxn>
                  <a:cxn ang="0">
                    <a:pos x="288" y="1440"/>
                  </a:cxn>
                  <a:cxn ang="0">
                    <a:pos x="336" y="1104"/>
                  </a:cxn>
                  <a:cxn ang="0">
                    <a:pos x="144" y="864"/>
                  </a:cxn>
                  <a:cxn ang="0">
                    <a:pos x="240" y="624"/>
                  </a:cxn>
                  <a:cxn ang="0">
                    <a:pos x="48" y="528"/>
                  </a:cxn>
                  <a:cxn ang="0">
                    <a:pos x="0" y="0"/>
                  </a:cxn>
                </a:cxnLst>
                <a:rect l="0" t="0" r="r" b="b"/>
                <a:pathLst>
                  <a:path w="2736" h="1920">
                    <a:moveTo>
                      <a:pt x="0" y="0"/>
                    </a:moveTo>
                    <a:lnTo>
                      <a:pt x="96" y="336"/>
                    </a:lnTo>
                    <a:lnTo>
                      <a:pt x="384" y="384"/>
                    </a:lnTo>
                    <a:lnTo>
                      <a:pt x="576" y="720"/>
                    </a:lnTo>
                    <a:lnTo>
                      <a:pt x="528" y="960"/>
                    </a:lnTo>
                    <a:lnTo>
                      <a:pt x="672" y="1104"/>
                    </a:lnTo>
                    <a:lnTo>
                      <a:pt x="576" y="1392"/>
                    </a:lnTo>
                    <a:lnTo>
                      <a:pt x="624" y="1632"/>
                    </a:lnTo>
                    <a:lnTo>
                      <a:pt x="1488" y="1872"/>
                    </a:lnTo>
                    <a:lnTo>
                      <a:pt x="1680" y="1728"/>
                    </a:lnTo>
                    <a:lnTo>
                      <a:pt x="2208" y="1728"/>
                    </a:lnTo>
                    <a:lnTo>
                      <a:pt x="2304" y="1632"/>
                    </a:lnTo>
                    <a:lnTo>
                      <a:pt x="2736" y="1872"/>
                    </a:lnTo>
                    <a:lnTo>
                      <a:pt x="2640" y="1920"/>
                    </a:lnTo>
                    <a:lnTo>
                      <a:pt x="2304" y="1824"/>
                    </a:lnTo>
                    <a:lnTo>
                      <a:pt x="2160" y="1872"/>
                    </a:lnTo>
                    <a:lnTo>
                      <a:pt x="1632" y="1920"/>
                    </a:lnTo>
                    <a:lnTo>
                      <a:pt x="1440" y="1920"/>
                    </a:lnTo>
                    <a:lnTo>
                      <a:pt x="480" y="1824"/>
                    </a:lnTo>
                    <a:lnTo>
                      <a:pt x="192" y="1872"/>
                    </a:lnTo>
                    <a:lnTo>
                      <a:pt x="96" y="1680"/>
                    </a:lnTo>
                    <a:lnTo>
                      <a:pt x="288" y="1440"/>
                    </a:lnTo>
                    <a:lnTo>
                      <a:pt x="336" y="1104"/>
                    </a:lnTo>
                    <a:lnTo>
                      <a:pt x="144" y="864"/>
                    </a:lnTo>
                    <a:lnTo>
                      <a:pt x="240" y="624"/>
                    </a:lnTo>
                    <a:lnTo>
                      <a:pt x="48" y="528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</p:grpSp>
        <p:grpSp>
          <p:nvGrpSpPr>
            <p:cNvPr id="6" name="Group 17"/>
            <p:cNvGrpSpPr>
              <a:grpSpLocks/>
            </p:cNvGrpSpPr>
            <p:nvPr/>
          </p:nvGrpSpPr>
          <p:grpSpPr bwMode="auto">
            <a:xfrm>
              <a:off x="0" y="2291"/>
              <a:ext cx="1385" cy="1702"/>
              <a:chOff x="0" y="2291"/>
              <a:chExt cx="1385" cy="1702"/>
            </a:xfrm>
          </p:grpSpPr>
          <p:sp>
            <p:nvSpPr>
              <p:cNvPr id="7" name="Rectangle 18"/>
              <p:cNvSpPr>
                <a:spLocks noChangeArrowheads="1"/>
              </p:cNvSpPr>
              <p:nvPr/>
            </p:nvSpPr>
            <p:spPr bwMode="ltGray">
              <a:xfrm rot="6798887">
                <a:off x="63" y="3882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8" name="Rectangle 19"/>
              <p:cNvSpPr>
                <a:spLocks noChangeArrowheads="1"/>
              </p:cNvSpPr>
              <p:nvPr/>
            </p:nvSpPr>
            <p:spPr bwMode="ltGray">
              <a:xfrm rot="6798887">
                <a:off x="33" y="3880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9" name="Rectangle 20"/>
              <p:cNvSpPr>
                <a:spLocks noChangeArrowheads="1"/>
              </p:cNvSpPr>
              <p:nvPr/>
            </p:nvSpPr>
            <p:spPr bwMode="ltGray">
              <a:xfrm rot="6798887">
                <a:off x="7" y="3874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0" name="Rectangle 21"/>
              <p:cNvSpPr>
                <a:spLocks noChangeArrowheads="1"/>
              </p:cNvSpPr>
              <p:nvPr/>
            </p:nvSpPr>
            <p:spPr bwMode="ltGray">
              <a:xfrm rot="5999912">
                <a:off x="209" y="3884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1" name="Rectangle 22"/>
              <p:cNvSpPr>
                <a:spLocks noChangeArrowheads="1"/>
              </p:cNvSpPr>
              <p:nvPr/>
            </p:nvSpPr>
            <p:spPr bwMode="ltGray">
              <a:xfrm rot="5999912">
                <a:off x="183" y="3888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2" name="Rectangle 23"/>
              <p:cNvSpPr>
                <a:spLocks noChangeArrowheads="1"/>
              </p:cNvSpPr>
              <p:nvPr/>
            </p:nvSpPr>
            <p:spPr bwMode="ltGray">
              <a:xfrm rot="6250138">
                <a:off x="153" y="3888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3" name="Rectangle 24"/>
              <p:cNvSpPr>
                <a:spLocks noChangeArrowheads="1"/>
              </p:cNvSpPr>
              <p:nvPr/>
            </p:nvSpPr>
            <p:spPr bwMode="ltGray">
              <a:xfrm rot="6238076">
                <a:off x="123" y="3886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4" name="Rectangle 25"/>
              <p:cNvSpPr>
                <a:spLocks noChangeArrowheads="1"/>
              </p:cNvSpPr>
              <p:nvPr/>
            </p:nvSpPr>
            <p:spPr bwMode="ltGray">
              <a:xfrm rot="5380717">
                <a:off x="363" y="3868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5" name="Rectangle 26"/>
              <p:cNvSpPr>
                <a:spLocks noChangeArrowheads="1"/>
              </p:cNvSpPr>
              <p:nvPr/>
            </p:nvSpPr>
            <p:spPr bwMode="ltGray">
              <a:xfrm rot="5380717">
                <a:off x="333" y="3872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6" name="Rectangle 27"/>
              <p:cNvSpPr>
                <a:spLocks noChangeArrowheads="1"/>
              </p:cNvSpPr>
              <p:nvPr/>
            </p:nvSpPr>
            <p:spPr bwMode="ltGray">
              <a:xfrm rot="5583200">
                <a:off x="303" y="3876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7" name="Rectangle 28"/>
              <p:cNvSpPr>
                <a:spLocks noChangeArrowheads="1"/>
              </p:cNvSpPr>
              <p:nvPr/>
            </p:nvSpPr>
            <p:spPr bwMode="ltGray">
              <a:xfrm rot="5737625">
                <a:off x="271" y="3882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8" name="Rectangle 29"/>
              <p:cNvSpPr>
                <a:spLocks noChangeArrowheads="1"/>
              </p:cNvSpPr>
              <p:nvPr/>
            </p:nvSpPr>
            <p:spPr bwMode="ltGray">
              <a:xfrm rot="4715477">
                <a:off x="517" y="3828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9" name="Rectangle 30"/>
              <p:cNvSpPr>
                <a:spLocks noChangeArrowheads="1"/>
              </p:cNvSpPr>
              <p:nvPr/>
            </p:nvSpPr>
            <p:spPr bwMode="ltGray">
              <a:xfrm rot="4924949">
                <a:off x="486" y="3834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0" name="Rectangle 31"/>
              <p:cNvSpPr>
                <a:spLocks noChangeArrowheads="1"/>
              </p:cNvSpPr>
              <p:nvPr/>
            </p:nvSpPr>
            <p:spPr bwMode="ltGray">
              <a:xfrm rot="4924949">
                <a:off x="456" y="3848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1" name="Rectangle 32"/>
              <p:cNvSpPr>
                <a:spLocks noChangeArrowheads="1"/>
              </p:cNvSpPr>
              <p:nvPr/>
            </p:nvSpPr>
            <p:spPr bwMode="ltGray">
              <a:xfrm rot="5041352">
                <a:off x="427" y="3850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" name="Rectangle 33"/>
              <p:cNvSpPr>
                <a:spLocks noChangeArrowheads="1"/>
              </p:cNvSpPr>
              <p:nvPr/>
            </p:nvSpPr>
            <p:spPr bwMode="ltGray">
              <a:xfrm rot="3816889">
                <a:off x="664" y="3762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3" name="Rectangle 34"/>
              <p:cNvSpPr>
                <a:spLocks noChangeArrowheads="1"/>
              </p:cNvSpPr>
              <p:nvPr/>
            </p:nvSpPr>
            <p:spPr bwMode="ltGray">
              <a:xfrm rot="3816889">
                <a:off x="634" y="3780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4" name="Rectangle 35"/>
              <p:cNvSpPr>
                <a:spLocks noChangeArrowheads="1"/>
              </p:cNvSpPr>
              <p:nvPr/>
            </p:nvSpPr>
            <p:spPr bwMode="ltGray">
              <a:xfrm rot="4104184">
                <a:off x="606" y="3790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5" name="Rectangle 36"/>
              <p:cNvSpPr>
                <a:spLocks noChangeArrowheads="1"/>
              </p:cNvSpPr>
              <p:nvPr/>
            </p:nvSpPr>
            <p:spPr bwMode="ltGray">
              <a:xfrm rot="4325343">
                <a:off x="575" y="3804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6" name="Rectangle 37"/>
              <p:cNvSpPr>
                <a:spLocks noChangeArrowheads="1"/>
              </p:cNvSpPr>
              <p:nvPr/>
            </p:nvSpPr>
            <p:spPr bwMode="ltGray">
              <a:xfrm rot="3368036">
                <a:off x="800" y="3682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7" name="Rectangle 38"/>
              <p:cNvSpPr>
                <a:spLocks noChangeArrowheads="1"/>
              </p:cNvSpPr>
              <p:nvPr/>
            </p:nvSpPr>
            <p:spPr bwMode="ltGray">
              <a:xfrm rot="3368036">
                <a:off x="772" y="3698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8" name="Rectangle 39"/>
              <p:cNvSpPr>
                <a:spLocks noChangeArrowheads="1"/>
              </p:cNvSpPr>
              <p:nvPr/>
            </p:nvSpPr>
            <p:spPr bwMode="ltGray">
              <a:xfrm rot="3368036">
                <a:off x="746" y="3716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9" name="Rectangle 40"/>
              <p:cNvSpPr>
                <a:spLocks noChangeArrowheads="1"/>
              </p:cNvSpPr>
              <p:nvPr/>
            </p:nvSpPr>
            <p:spPr bwMode="ltGray">
              <a:xfrm rot="3816889">
                <a:off x="717" y="3734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0" name="Rectangle 41"/>
              <p:cNvSpPr>
                <a:spLocks noChangeArrowheads="1"/>
              </p:cNvSpPr>
              <p:nvPr/>
            </p:nvSpPr>
            <p:spPr bwMode="ltGray">
              <a:xfrm rot="2302266">
                <a:off x="923" y="3587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1" name="Rectangle 42"/>
              <p:cNvSpPr>
                <a:spLocks noChangeArrowheads="1"/>
              </p:cNvSpPr>
              <p:nvPr/>
            </p:nvSpPr>
            <p:spPr bwMode="ltGray">
              <a:xfrm rot="2302266">
                <a:off x="899" y="3606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2" name="Rectangle 43"/>
              <p:cNvSpPr>
                <a:spLocks noChangeArrowheads="1"/>
              </p:cNvSpPr>
              <p:nvPr/>
            </p:nvSpPr>
            <p:spPr bwMode="ltGray">
              <a:xfrm rot="2707562">
                <a:off x="876" y="3626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3" name="Rectangle 44"/>
              <p:cNvSpPr>
                <a:spLocks noChangeArrowheads="1"/>
              </p:cNvSpPr>
              <p:nvPr/>
            </p:nvSpPr>
            <p:spPr bwMode="ltGray">
              <a:xfrm rot="2707562">
                <a:off x="850" y="3644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4" name="Rectangle 45"/>
              <p:cNvSpPr>
                <a:spLocks noChangeArrowheads="1"/>
              </p:cNvSpPr>
              <p:nvPr/>
            </p:nvSpPr>
            <p:spPr bwMode="ltGray">
              <a:xfrm rot="1525830">
                <a:off x="1027" y="3473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5" name="Rectangle 46"/>
              <p:cNvSpPr>
                <a:spLocks noChangeArrowheads="1"/>
              </p:cNvSpPr>
              <p:nvPr/>
            </p:nvSpPr>
            <p:spPr bwMode="ltGray">
              <a:xfrm rot="1525830">
                <a:off x="1009" y="3497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6" name="Rectangle 47"/>
              <p:cNvSpPr>
                <a:spLocks noChangeArrowheads="1"/>
              </p:cNvSpPr>
              <p:nvPr/>
            </p:nvSpPr>
            <p:spPr bwMode="ltGray">
              <a:xfrm rot="1788117">
                <a:off x="990" y="3519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7" name="Rectangle 48"/>
              <p:cNvSpPr>
                <a:spLocks noChangeArrowheads="1"/>
              </p:cNvSpPr>
              <p:nvPr/>
            </p:nvSpPr>
            <p:spPr bwMode="ltGray">
              <a:xfrm rot="1788117">
                <a:off x="969" y="3544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8" name="Rectangle 49"/>
              <p:cNvSpPr>
                <a:spLocks noChangeArrowheads="1"/>
              </p:cNvSpPr>
              <p:nvPr/>
            </p:nvSpPr>
            <p:spPr bwMode="ltGray">
              <a:xfrm rot="841630">
                <a:off x="1113" y="3355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9" name="Rectangle 50"/>
              <p:cNvSpPr>
                <a:spLocks noChangeArrowheads="1"/>
              </p:cNvSpPr>
              <p:nvPr/>
            </p:nvSpPr>
            <p:spPr bwMode="ltGray">
              <a:xfrm rot="841630">
                <a:off x="1100" y="3378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40" name="Rectangle 51"/>
              <p:cNvSpPr>
                <a:spLocks noChangeArrowheads="1"/>
              </p:cNvSpPr>
              <p:nvPr/>
            </p:nvSpPr>
            <p:spPr bwMode="ltGray">
              <a:xfrm rot="1308689">
                <a:off x="1086" y="3404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41" name="Rectangle 52"/>
              <p:cNvSpPr>
                <a:spLocks noChangeArrowheads="1"/>
              </p:cNvSpPr>
              <p:nvPr/>
            </p:nvSpPr>
            <p:spPr bwMode="ltGray">
              <a:xfrm rot="1308689">
                <a:off x="1064" y="3425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42" name="Rectangle 53"/>
              <p:cNvSpPr>
                <a:spLocks noChangeArrowheads="1"/>
              </p:cNvSpPr>
              <p:nvPr/>
            </p:nvSpPr>
            <p:spPr bwMode="ltGray">
              <a:xfrm rot="469913">
                <a:off x="1172" y="3225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43" name="Rectangle 54"/>
              <p:cNvSpPr>
                <a:spLocks noChangeArrowheads="1"/>
              </p:cNvSpPr>
              <p:nvPr/>
            </p:nvSpPr>
            <p:spPr bwMode="ltGray">
              <a:xfrm rot="559869">
                <a:off x="1162" y="3250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44" name="Rectangle 55"/>
              <p:cNvSpPr>
                <a:spLocks noChangeArrowheads="1"/>
              </p:cNvSpPr>
              <p:nvPr/>
            </p:nvSpPr>
            <p:spPr bwMode="ltGray">
              <a:xfrm rot="734079">
                <a:off x="1154" y="3276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45" name="Rectangle 56"/>
              <p:cNvSpPr>
                <a:spLocks noChangeArrowheads="1"/>
              </p:cNvSpPr>
              <p:nvPr/>
            </p:nvSpPr>
            <p:spPr bwMode="ltGray">
              <a:xfrm rot="734079">
                <a:off x="1141" y="3304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46" name="Rectangle 57"/>
              <p:cNvSpPr>
                <a:spLocks noChangeArrowheads="1"/>
              </p:cNvSpPr>
              <p:nvPr/>
            </p:nvSpPr>
            <p:spPr bwMode="ltGray">
              <a:xfrm rot="-293905">
                <a:off x="1211" y="3096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47" name="Rectangle 58"/>
              <p:cNvSpPr>
                <a:spLocks noChangeArrowheads="1"/>
              </p:cNvSpPr>
              <p:nvPr/>
            </p:nvSpPr>
            <p:spPr bwMode="ltGray">
              <a:xfrm rot="-8">
                <a:off x="1201" y="3122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48" name="Rectangle 59"/>
              <p:cNvSpPr>
                <a:spLocks noChangeArrowheads="1"/>
              </p:cNvSpPr>
              <p:nvPr/>
            </p:nvSpPr>
            <p:spPr bwMode="ltGray">
              <a:xfrm rot="-8">
                <a:off x="1200" y="3147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49" name="Rectangle 60"/>
              <p:cNvSpPr>
                <a:spLocks noChangeArrowheads="1"/>
              </p:cNvSpPr>
              <p:nvPr/>
            </p:nvSpPr>
            <p:spPr bwMode="ltGray">
              <a:xfrm rot="214188">
                <a:off x="1189" y="3173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50" name="Rectangle 61"/>
              <p:cNvSpPr>
                <a:spLocks noChangeArrowheads="1"/>
              </p:cNvSpPr>
              <p:nvPr/>
            </p:nvSpPr>
            <p:spPr bwMode="ltGray">
              <a:xfrm rot="-682388">
                <a:off x="1219" y="2965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51" name="Rectangle 62"/>
              <p:cNvSpPr>
                <a:spLocks noChangeArrowheads="1"/>
              </p:cNvSpPr>
              <p:nvPr/>
            </p:nvSpPr>
            <p:spPr bwMode="ltGray">
              <a:xfrm rot="-480400">
                <a:off x="1220" y="2991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52" name="Rectangle 63"/>
              <p:cNvSpPr>
                <a:spLocks noChangeArrowheads="1"/>
              </p:cNvSpPr>
              <p:nvPr/>
            </p:nvSpPr>
            <p:spPr bwMode="ltGray">
              <a:xfrm rot="-480400">
                <a:off x="1220" y="3015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53" name="Rectangle 64"/>
              <p:cNvSpPr>
                <a:spLocks noChangeArrowheads="1"/>
              </p:cNvSpPr>
              <p:nvPr/>
            </p:nvSpPr>
            <p:spPr bwMode="ltGray">
              <a:xfrm rot="-270546">
                <a:off x="1219" y="3041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54" name="Rectangle 65"/>
              <p:cNvSpPr>
                <a:spLocks noChangeArrowheads="1"/>
              </p:cNvSpPr>
              <p:nvPr/>
            </p:nvSpPr>
            <p:spPr bwMode="ltGray">
              <a:xfrm rot="-1132286">
                <a:off x="1207" y="2843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55" name="Rectangle 66"/>
              <p:cNvSpPr>
                <a:spLocks noChangeArrowheads="1"/>
              </p:cNvSpPr>
              <p:nvPr/>
            </p:nvSpPr>
            <p:spPr bwMode="ltGray">
              <a:xfrm rot="-969272">
                <a:off x="1213" y="2864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56" name="Rectangle 67"/>
              <p:cNvSpPr>
                <a:spLocks noChangeArrowheads="1"/>
              </p:cNvSpPr>
              <p:nvPr/>
            </p:nvSpPr>
            <p:spPr bwMode="ltGray">
              <a:xfrm rot="-969272">
                <a:off x="1216" y="2888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57" name="Rectangle 68"/>
              <p:cNvSpPr>
                <a:spLocks noChangeArrowheads="1"/>
              </p:cNvSpPr>
              <p:nvPr/>
            </p:nvSpPr>
            <p:spPr bwMode="ltGray">
              <a:xfrm rot="-806259">
                <a:off x="1219" y="2915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58" name="Rectangle 69"/>
              <p:cNvSpPr>
                <a:spLocks noChangeArrowheads="1"/>
              </p:cNvSpPr>
              <p:nvPr/>
            </p:nvSpPr>
            <p:spPr bwMode="ltGray">
              <a:xfrm rot="-1543941">
                <a:off x="1165" y="2727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59" name="Rectangle 70"/>
              <p:cNvSpPr>
                <a:spLocks noChangeArrowheads="1"/>
              </p:cNvSpPr>
              <p:nvPr/>
            </p:nvSpPr>
            <p:spPr bwMode="ltGray">
              <a:xfrm rot="-1341953">
                <a:off x="1176" y="2752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60" name="Rectangle 71"/>
              <p:cNvSpPr>
                <a:spLocks noChangeArrowheads="1"/>
              </p:cNvSpPr>
              <p:nvPr/>
            </p:nvSpPr>
            <p:spPr bwMode="ltGray">
              <a:xfrm rot="-1341953">
                <a:off x="1184" y="2775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61" name="Rectangle 72"/>
              <p:cNvSpPr>
                <a:spLocks noChangeArrowheads="1"/>
              </p:cNvSpPr>
              <p:nvPr/>
            </p:nvSpPr>
            <p:spPr bwMode="ltGray">
              <a:xfrm rot="-1341953">
                <a:off x="1194" y="2795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62" name="Rectangle 73"/>
              <p:cNvSpPr>
                <a:spLocks noChangeArrowheads="1"/>
              </p:cNvSpPr>
              <p:nvPr/>
            </p:nvSpPr>
            <p:spPr bwMode="ltGray">
              <a:xfrm rot="-1928746">
                <a:off x="1101" y="2628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63" name="Rectangle 74"/>
              <p:cNvSpPr>
                <a:spLocks noChangeArrowheads="1"/>
              </p:cNvSpPr>
              <p:nvPr/>
            </p:nvSpPr>
            <p:spPr bwMode="ltGray">
              <a:xfrm rot="-1844175">
                <a:off x="1114" y="2645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64" name="Rectangle 75"/>
              <p:cNvSpPr>
                <a:spLocks noChangeArrowheads="1"/>
              </p:cNvSpPr>
              <p:nvPr/>
            </p:nvSpPr>
            <p:spPr bwMode="ltGray">
              <a:xfrm rot="-1752383">
                <a:off x="1129" y="2667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65" name="Rectangle 76"/>
              <p:cNvSpPr>
                <a:spLocks noChangeArrowheads="1"/>
              </p:cNvSpPr>
              <p:nvPr/>
            </p:nvSpPr>
            <p:spPr bwMode="ltGray">
              <a:xfrm rot="-1752383">
                <a:off x="1142" y="2684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66" name="Rectangle 77"/>
              <p:cNvSpPr>
                <a:spLocks noChangeArrowheads="1"/>
              </p:cNvSpPr>
              <p:nvPr/>
            </p:nvSpPr>
            <p:spPr bwMode="ltGray">
              <a:xfrm rot="-2466736">
                <a:off x="1014" y="2538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67" name="Rectangle 78"/>
              <p:cNvSpPr>
                <a:spLocks noChangeArrowheads="1"/>
              </p:cNvSpPr>
              <p:nvPr/>
            </p:nvSpPr>
            <p:spPr bwMode="ltGray">
              <a:xfrm rot="-2466736">
                <a:off x="1035" y="2557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68" name="Rectangle 79"/>
              <p:cNvSpPr>
                <a:spLocks noChangeArrowheads="1"/>
              </p:cNvSpPr>
              <p:nvPr/>
            </p:nvSpPr>
            <p:spPr bwMode="ltGray">
              <a:xfrm rot="-2466736">
                <a:off x="1050" y="2574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69" name="Rectangle 80"/>
              <p:cNvSpPr>
                <a:spLocks noChangeArrowheads="1"/>
              </p:cNvSpPr>
              <p:nvPr/>
            </p:nvSpPr>
            <p:spPr bwMode="ltGray">
              <a:xfrm rot="-2342866">
                <a:off x="1068" y="2590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70" name="Freeform 81"/>
              <p:cNvSpPr>
                <a:spLocks/>
              </p:cNvSpPr>
              <p:nvPr/>
            </p:nvSpPr>
            <p:spPr bwMode="ltGray">
              <a:xfrm>
                <a:off x="486" y="2563"/>
                <a:ext cx="180" cy="151"/>
              </a:xfrm>
              <a:custGeom>
                <a:avLst/>
                <a:gdLst/>
                <a:ahLst/>
                <a:cxnLst>
                  <a:cxn ang="0">
                    <a:pos x="0" y="144"/>
                  </a:cxn>
                  <a:cxn ang="0">
                    <a:pos x="28" y="147"/>
                  </a:cxn>
                  <a:cxn ang="0">
                    <a:pos x="64" y="46"/>
                  </a:cxn>
                  <a:cxn ang="0">
                    <a:pos x="94" y="151"/>
                  </a:cxn>
                  <a:cxn ang="0">
                    <a:pos x="129" y="151"/>
                  </a:cxn>
                  <a:cxn ang="0">
                    <a:pos x="180" y="9"/>
                  </a:cxn>
                  <a:cxn ang="0">
                    <a:pos x="148" y="10"/>
                  </a:cxn>
                  <a:cxn ang="0">
                    <a:pos x="112" y="112"/>
                  </a:cxn>
                  <a:cxn ang="0">
                    <a:pos x="79" y="0"/>
                  </a:cxn>
                  <a:cxn ang="0">
                    <a:pos x="48" y="0"/>
                  </a:cxn>
                  <a:cxn ang="0">
                    <a:pos x="0" y="144"/>
                  </a:cxn>
                </a:cxnLst>
                <a:rect l="0" t="0" r="r" b="b"/>
                <a:pathLst>
                  <a:path w="180" h="151">
                    <a:moveTo>
                      <a:pt x="0" y="144"/>
                    </a:moveTo>
                    <a:lnTo>
                      <a:pt x="28" y="147"/>
                    </a:lnTo>
                    <a:lnTo>
                      <a:pt x="64" y="46"/>
                    </a:lnTo>
                    <a:lnTo>
                      <a:pt x="94" y="151"/>
                    </a:lnTo>
                    <a:lnTo>
                      <a:pt x="129" y="151"/>
                    </a:lnTo>
                    <a:lnTo>
                      <a:pt x="180" y="9"/>
                    </a:lnTo>
                    <a:lnTo>
                      <a:pt x="148" y="10"/>
                    </a:lnTo>
                    <a:lnTo>
                      <a:pt x="112" y="112"/>
                    </a:lnTo>
                    <a:lnTo>
                      <a:pt x="79" y="0"/>
                    </a:lnTo>
                    <a:lnTo>
                      <a:pt x="48" y="0"/>
                    </a:lnTo>
                    <a:lnTo>
                      <a:pt x="0" y="144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71" name="Rectangle 82"/>
              <p:cNvSpPr>
                <a:spLocks noChangeArrowheads="1"/>
              </p:cNvSpPr>
              <p:nvPr/>
            </p:nvSpPr>
            <p:spPr bwMode="ltGray">
              <a:xfrm rot="6575641">
                <a:off x="-217" y="3138"/>
                <a:ext cx="1226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72" name="Rectangle 83"/>
              <p:cNvSpPr>
                <a:spLocks noChangeArrowheads="1"/>
              </p:cNvSpPr>
              <p:nvPr/>
            </p:nvSpPr>
            <p:spPr bwMode="ltGray">
              <a:xfrm rot="238799">
                <a:off x="4" y="3146"/>
                <a:ext cx="1031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73" name="Rectangle 84"/>
              <p:cNvSpPr>
                <a:spLocks noChangeArrowheads="1"/>
              </p:cNvSpPr>
              <p:nvPr/>
            </p:nvSpPr>
            <p:spPr bwMode="ltGray">
              <a:xfrm rot="-2957028">
                <a:off x="907" y="2472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74" name="Rectangle 85"/>
              <p:cNvSpPr>
                <a:spLocks noChangeArrowheads="1"/>
              </p:cNvSpPr>
              <p:nvPr/>
            </p:nvSpPr>
            <p:spPr bwMode="ltGray">
              <a:xfrm rot="-2957028">
                <a:off x="930" y="2486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75" name="Rectangle 86"/>
              <p:cNvSpPr>
                <a:spLocks noChangeArrowheads="1"/>
              </p:cNvSpPr>
              <p:nvPr/>
            </p:nvSpPr>
            <p:spPr bwMode="ltGray">
              <a:xfrm rot="-2957028">
                <a:off x="954" y="2497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76" name="Rectangle 87"/>
              <p:cNvSpPr>
                <a:spLocks noChangeArrowheads="1"/>
              </p:cNvSpPr>
              <p:nvPr/>
            </p:nvSpPr>
            <p:spPr bwMode="ltGray">
              <a:xfrm rot="-2661033">
                <a:off x="974" y="2509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77" name="Rectangle 88"/>
              <p:cNvSpPr>
                <a:spLocks noChangeArrowheads="1"/>
              </p:cNvSpPr>
              <p:nvPr/>
            </p:nvSpPr>
            <p:spPr bwMode="ltGray">
              <a:xfrm rot="-3638503">
                <a:off x="788" y="2426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78" name="Rectangle 89"/>
              <p:cNvSpPr>
                <a:spLocks noChangeArrowheads="1"/>
              </p:cNvSpPr>
              <p:nvPr/>
            </p:nvSpPr>
            <p:spPr bwMode="ltGray">
              <a:xfrm rot="-3638503">
                <a:off x="815" y="2434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79" name="Rectangle 90"/>
              <p:cNvSpPr>
                <a:spLocks noChangeArrowheads="1"/>
              </p:cNvSpPr>
              <p:nvPr/>
            </p:nvSpPr>
            <p:spPr bwMode="ltGray">
              <a:xfrm rot="-3514633">
                <a:off x="837" y="2440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80" name="Rectangle 91"/>
              <p:cNvSpPr>
                <a:spLocks noChangeArrowheads="1"/>
              </p:cNvSpPr>
              <p:nvPr/>
            </p:nvSpPr>
            <p:spPr bwMode="ltGray">
              <a:xfrm rot="-3220799">
                <a:off x="862" y="2452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81" name="Rectangle 92"/>
              <p:cNvSpPr>
                <a:spLocks noChangeArrowheads="1"/>
              </p:cNvSpPr>
              <p:nvPr/>
            </p:nvSpPr>
            <p:spPr bwMode="ltGray">
              <a:xfrm rot="-4338250">
                <a:off x="649" y="2396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82" name="Rectangle 93"/>
              <p:cNvSpPr>
                <a:spLocks noChangeArrowheads="1"/>
              </p:cNvSpPr>
              <p:nvPr/>
            </p:nvSpPr>
            <p:spPr bwMode="ltGray">
              <a:xfrm rot="-4250359">
                <a:off x="677" y="2402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83" name="Rectangle 94"/>
              <p:cNvSpPr>
                <a:spLocks noChangeArrowheads="1"/>
              </p:cNvSpPr>
              <p:nvPr/>
            </p:nvSpPr>
            <p:spPr bwMode="ltGray">
              <a:xfrm rot="-4250359">
                <a:off x="708" y="2406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84" name="Rectangle 95"/>
              <p:cNvSpPr>
                <a:spLocks noChangeArrowheads="1"/>
              </p:cNvSpPr>
              <p:nvPr/>
            </p:nvSpPr>
            <p:spPr bwMode="ltGray">
              <a:xfrm rot="-3989246">
                <a:off x="738" y="2410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85" name="Rectangle 96"/>
              <p:cNvSpPr>
                <a:spLocks noChangeArrowheads="1"/>
              </p:cNvSpPr>
              <p:nvPr/>
            </p:nvSpPr>
            <p:spPr bwMode="ltGray">
              <a:xfrm rot="-4862215">
                <a:off x="503" y="2394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86" name="Rectangle 97"/>
              <p:cNvSpPr>
                <a:spLocks noChangeArrowheads="1"/>
              </p:cNvSpPr>
              <p:nvPr/>
            </p:nvSpPr>
            <p:spPr bwMode="ltGray">
              <a:xfrm rot="-4673370">
                <a:off x="534" y="2392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87" name="Rectangle 98"/>
              <p:cNvSpPr>
                <a:spLocks noChangeArrowheads="1"/>
              </p:cNvSpPr>
              <p:nvPr/>
            </p:nvSpPr>
            <p:spPr bwMode="ltGray">
              <a:xfrm rot="-4646721">
                <a:off x="563" y="2390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88" name="Rectangle 99"/>
              <p:cNvSpPr>
                <a:spLocks noChangeArrowheads="1"/>
              </p:cNvSpPr>
              <p:nvPr/>
            </p:nvSpPr>
            <p:spPr bwMode="ltGray">
              <a:xfrm rot="-4580623">
                <a:off x="595" y="2390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89" name="Rectangle 100"/>
              <p:cNvSpPr>
                <a:spLocks noChangeArrowheads="1"/>
              </p:cNvSpPr>
              <p:nvPr/>
            </p:nvSpPr>
            <p:spPr bwMode="ltGray">
              <a:xfrm rot="-5195129">
                <a:off x="355" y="2414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90" name="Rectangle 101"/>
              <p:cNvSpPr>
                <a:spLocks noChangeArrowheads="1"/>
              </p:cNvSpPr>
              <p:nvPr/>
            </p:nvSpPr>
            <p:spPr bwMode="ltGray">
              <a:xfrm rot="-5360484">
                <a:off x="385" y="2408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91" name="Rectangle 102"/>
              <p:cNvSpPr>
                <a:spLocks noChangeArrowheads="1"/>
              </p:cNvSpPr>
              <p:nvPr/>
            </p:nvSpPr>
            <p:spPr bwMode="ltGray">
              <a:xfrm rot="-5288939">
                <a:off x="419" y="2404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92" name="Rectangle 103"/>
              <p:cNvSpPr>
                <a:spLocks noChangeArrowheads="1"/>
              </p:cNvSpPr>
              <p:nvPr/>
            </p:nvSpPr>
            <p:spPr bwMode="ltGray">
              <a:xfrm rot="-5164854">
                <a:off x="449" y="2400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93" name="Rectangle 104"/>
              <p:cNvSpPr>
                <a:spLocks noChangeArrowheads="1"/>
              </p:cNvSpPr>
              <p:nvPr/>
            </p:nvSpPr>
            <p:spPr bwMode="ltGray">
              <a:xfrm rot="-6132163">
                <a:off x="206" y="2458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94" name="Rectangle 105"/>
              <p:cNvSpPr>
                <a:spLocks noChangeArrowheads="1"/>
              </p:cNvSpPr>
              <p:nvPr/>
            </p:nvSpPr>
            <p:spPr bwMode="ltGray">
              <a:xfrm rot="-6220433">
                <a:off x="237" y="2448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95" name="Rectangle 106"/>
              <p:cNvSpPr>
                <a:spLocks noChangeArrowheads="1"/>
              </p:cNvSpPr>
              <p:nvPr/>
            </p:nvSpPr>
            <p:spPr bwMode="ltGray">
              <a:xfrm rot="-6110943">
                <a:off x="266" y="2438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96" name="Rectangle 107"/>
              <p:cNvSpPr>
                <a:spLocks noChangeArrowheads="1"/>
              </p:cNvSpPr>
              <p:nvPr/>
            </p:nvSpPr>
            <p:spPr bwMode="ltGray">
              <a:xfrm rot="-5919570">
                <a:off x="293" y="2426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97" name="Rectangle 108"/>
              <p:cNvSpPr>
                <a:spLocks noChangeArrowheads="1"/>
              </p:cNvSpPr>
              <p:nvPr/>
            </p:nvSpPr>
            <p:spPr bwMode="ltGray">
              <a:xfrm rot="-7376291">
                <a:off x="6" y="2548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98" name="Rectangle 109"/>
              <p:cNvSpPr>
                <a:spLocks noChangeArrowheads="1"/>
              </p:cNvSpPr>
              <p:nvPr/>
            </p:nvSpPr>
            <p:spPr bwMode="ltGray">
              <a:xfrm rot="-7168347">
                <a:off x="65" y="2516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99" name="Rectangle 110"/>
              <p:cNvSpPr>
                <a:spLocks noChangeArrowheads="1"/>
              </p:cNvSpPr>
              <p:nvPr/>
            </p:nvSpPr>
            <p:spPr bwMode="ltGray">
              <a:xfrm rot="-6802416">
                <a:off x="92" y="2502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00" name="Rectangle 111"/>
              <p:cNvSpPr>
                <a:spLocks noChangeArrowheads="1"/>
              </p:cNvSpPr>
              <p:nvPr/>
            </p:nvSpPr>
            <p:spPr bwMode="ltGray">
              <a:xfrm rot="-6802416">
                <a:off x="119" y="2492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01" name="Rectangle 112"/>
              <p:cNvSpPr>
                <a:spLocks noChangeArrowheads="1"/>
              </p:cNvSpPr>
              <p:nvPr/>
            </p:nvSpPr>
            <p:spPr bwMode="ltGray">
              <a:xfrm rot="-6457704">
                <a:off x="150" y="2478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02" name="Rectangle 113"/>
              <p:cNvSpPr>
                <a:spLocks noChangeArrowheads="1"/>
              </p:cNvSpPr>
              <p:nvPr/>
            </p:nvSpPr>
            <p:spPr bwMode="ltGray">
              <a:xfrm rot="-1876771">
                <a:off x="0" y="3363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03" name="Rectangle 114"/>
              <p:cNvSpPr>
                <a:spLocks noChangeArrowheads="1"/>
              </p:cNvSpPr>
              <p:nvPr/>
            </p:nvSpPr>
            <p:spPr bwMode="ltGray">
              <a:xfrm rot="3283992">
                <a:off x="511" y="3478"/>
                <a:ext cx="242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04" name="Rectangle 115"/>
              <p:cNvSpPr>
                <a:spLocks noChangeArrowheads="1"/>
              </p:cNvSpPr>
              <p:nvPr/>
            </p:nvSpPr>
            <p:spPr bwMode="ltGray">
              <a:xfrm rot="3283992">
                <a:off x="35" y="2798"/>
                <a:ext cx="242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05" name="Rectangle 116"/>
              <p:cNvSpPr>
                <a:spLocks noChangeArrowheads="1"/>
              </p:cNvSpPr>
              <p:nvPr/>
            </p:nvSpPr>
            <p:spPr bwMode="ltGray">
              <a:xfrm rot="-1876771">
                <a:off x="700" y="2851"/>
                <a:ext cx="317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06" name="Rectangle 117"/>
              <p:cNvSpPr>
                <a:spLocks noChangeArrowheads="1"/>
              </p:cNvSpPr>
              <p:nvPr/>
            </p:nvSpPr>
            <p:spPr bwMode="ltGray">
              <a:xfrm rot="5908516">
                <a:off x="200" y="3915"/>
                <a:ext cx="138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07" name="Rectangle 118"/>
              <p:cNvSpPr>
                <a:spLocks noChangeArrowheads="1"/>
              </p:cNvSpPr>
              <p:nvPr/>
            </p:nvSpPr>
            <p:spPr bwMode="ltGray">
              <a:xfrm rot="6683973">
                <a:off x="45" y="3915"/>
                <a:ext cx="144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08" name="Rectangle 119"/>
              <p:cNvSpPr>
                <a:spLocks noChangeArrowheads="1"/>
              </p:cNvSpPr>
              <p:nvPr/>
            </p:nvSpPr>
            <p:spPr bwMode="ltGray">
              <a:xfrm rot="5245609">
                <a:off x="361" y="3893"/>
                <a:ext cx="132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09" name="Rectangle 120"/>
              <p:cNvSpPr>
                <a:spLocks noChangeArrowheads="1"/>
              </p:cNvSpPr>
              <p:nvPr/>
            </p:nvSpPr>
            <p:spPr bwMode="ltGray">
              <a:xfrm rot="4500520">
                <a:off x="522" y="3847"/>
                <a:ext cx="132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10" name="Rectangle 121"/>
              <p:cNvSpPr>
                <a:spLocks noChangeArrowheads="1"/>
              </p:cNvSpPr>
              <p:nvPr/>
            </p:nvSpPr>
            <p:spPr bwMode="ltGray">
              <a:xfrm rot="3805227">
                <a:off x="670" y="3778"/>
                <a:ext cx="132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11" name="Rectangle 122"/>
              <p:cNvSpPr>
                <a:spLocks noChangeArrowheads="1"/>
              </p:cNvSpPr>
              <p:nvPr/>
            </p:nvSpPr>
            <p:spPr bwMode="ltGray">
              <a:xfrm rot="3060138">
                <a:off x="813" y="3688"/>
                <a:ext cx="132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12" name="Rectangle 123"/>
              <p:cNvSpPr>
                <a:spLocks noChangeArrowheads="1"/>
              </p:cNvSpPr>
              <p:nvPr/>
            </p:nvSpPr>
            <p:spPr bwMode="ltGray">
              <a:xfrm rot="2090281">
                <a:off x="938" y="3582"/>
                <a:ext cx="132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13" name="Rectangle 124"/>
              <p:cNvSpPr>
                <a:spLocks noChangeArrowheads="1"/>
              </p:cNvSpPr>
              <p:nvPr/>
            </p:nvSpPr>
            <p:spPr bwMode="ltGray">
              <a:xfrm rot="-7168347">
                <a:off x="-18" y="2506"/>
                <a:ext cx="132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14" name="Rectangle 125"/>
              <p:cNvSpPr>
                <a:spLocks noChangeArrowheads="1"/>
              </p:cNvSpPr>
              <p:nvPr/>
            </p:nvSpPr>
            <p:spPr bwMode="ltGray">
              <a:xfrm rot="-6406501">
                <a:off x="136" y="2433"/>
                <a:ext cx="132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15" name="Rectangle 126"/>
              <p:cNvSpPr>
                <a:spLocks noChangeArrowheads="1"/>
              </p:cNvSpPr>
              <p:nvPr/>
            </p:nvSpPr>
            <p:spPr bwMode="ltGray">
              <a:xfrm rot="-4970620">
                <a:off x="447" y="2364"/>
                <a:ext cx="138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16" name="Rectangle 127"/>
              <p:cNvSpPr>
                <a:spLocks noChangeArrowheads="1"/>
              </p:cNvSpPr>
              <p:nvPr/>
            </p:nvSpPr>
            <p:spPr bwMode="ltGray">
              <a:xfrm rot="-4298502">
                <a:off x="597" y="2360"/>
                <a:ext cx="150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17" name="Rectangle 128"/>
              <p:cNvSpPr>
                <a:spLocks noChangeArrowheads="1"/>
              </p:cNvSpPr>
              <p:nvPr/>
            </p:nvSpPr>
            <p:spPr bwMode="ltGray">
              <a:xfrm rot="-3676305">
                <a:off x="739" y="2386"/>
                <a:ext cx="155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18" name="Rectangle 129"/>
              <p:cNvSpPr>
                <a:spLocks noChangeArrowheads="1"/>
              </p:cNvSpPr>
              <p:nvPr/>
            </p:nvSpPr>
            <p:spPr bwMode="ltGray">
              <a:xfrm rot="-3188616">
                <a:off x="869" y="2430"/>
                <a:ext cx="167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19" name="Rectangle 130"/>
              <p:cNvSpPr>
                <a:spLocks noChangeArrowheads="1"/>
              </p:cNvSpPr>
              <p:nvPr/>
            </p:nvSpPr>
            <p:spPr bwMode="ltGray">
              <a:xfrm rot="-2610246">
                <a:off x="984" y="2497"/>
                <a:ext cx="167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20" name="Rectangle 131"/>
              <p:cNvSpPr>
                <a:spLocks noChangeArrowheads="1"/>
              </p:cNvSpPr>
              <p:nvPr/>
            </p:nvSpPr>
            <p:spPr bwMode="ltGray">
              <a:xfrm rot="-2190008">
                <a:off x="1075" y="2585"/>
                <a:ext cx="173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21" name="Rectangle 132"/>
              <p:cNvSpPr>
                <a:spLocks noChangeArrowheads="1"/>
              </p:cNvSpPr>
              <p:nvPr/>
            </p:nvSpPr>
            <p:spPr bwMode="ltGray">
              <a:xfrm rot="-1728558">
                <a:off x="1147" y="2688"/>
                <a:ext cx="167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22" name="Rectangle 133"/>
              <p:cNvSpPr>
                <a:spLocks noChangeArrowheads="1"/>
              </p:cNvSpPr>
              <p:nvPr/>
            </p:nvSpPr>
            <p:spPr bwMode="ltGray">
              <a:xfrm rot="-1172118">
                <a:off x="1198" y="2805"/>
                <a:ext cx="167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23" name="Rectangle 134"/>
              <p:cNvSpPr>
                <a:spLocks noChangeArrowheads="1"/>
              </p:cNvSpPr>
              <p:nvPr/>
            </p:nvSpPr>
            <p:spPr bwMode="ltGray">
              <a:xfrm rot="-753845">
                <a:off x="1218" y="2930"/>
                <a:ext cx="167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24" name="Rectangle 135"/>
              <p:cNvSpPr>
                <a:spLocks noChangeArrowheads="1"/>
              </p:cNvSpPr>
              <p:nvPr/>
            </p:nvSpPr>
            <p:spPr bwMode="ltGray">
              <a:xfrm rot="-287823">
                <a:off x="1213" y="3066"/>
                <a:ext cx="167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25" name="Rectangle 136"/>
              <p:cNvSpPr>
                <a:spLocks noChangeArrowheads="1"/>
              </p:cNvSpPr>
              <p:nvPr/>
            </p:nvSpPr>
            <p:spPr bwMode="ltGray">
              <a:xfrm rot="696741">
                <a:off x="1126" y="3337"/>
                <a:ext cx="150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26" name="Rectangle 137"/>
              <p:cNvSpPr>
                <a:spLocks noChangeArrowheads="1"/>
              </p:cNvSpPr>
              <p:nvPr/>
            </p:nvSpPr>
            <p:spPr bwMode="ltGray">
              <a:xfrm rot="1529990">
                <a:off x="1041" y="3465"/>
                <a:ext cx="140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27" name="Freeform 138"/>
              <p:cNvSpPr>
                <a:spLocks/>
              </p:cNvSpPr>
              <p:nvPr/>
            </p:nvSpPr>
            <p:spPr bwMode="ltGray">
              <a:xfrm>
                <a:off x="850" y="3136"/>
                <a:ext cx="204" cy="120"/>
              </a:xfrm>
              <a:custGeom>
                <a:avLst/>
                <a:gdLst/>
                <a:ahLst/>
                <a:cxnLst>
                  <a:cxn ang="0">
                    <a:pos x="168" y="120"/>
                  </a:cxn>
                  <a:cxn ang="0">
                    <a:pos x="204" y="12"/>
                  </a:cxn>
                  <a:cxn ang="0">
                    <a:pos x="42" y="0"/>
                  </a:cxn>
                  <a:cxn ang="0">
                    <a:pos x="0" y="108"/>
                  </a:cxn>
                  <a:cxn ang="0">
                    <a:pos x="30" y="114"/>
                  </a:cxn>
                  <a:cxn ang="0">
                    <a:pos x="60" y="30"/>
                  </a:cxn>
                  <a:cxn ang="0">
                    <a:pos x="102" y="36"/>
                  </a:cxn>
                  <a:cxn ang="0">
                    <a:pos x="78" y="108"/>
                  </a:cxn>
                  <a:cxn ang="0">
                    <a:pos x="102" y="108"/>
                  </a:cxn>
                  <a:cxn ang="0">
                    <a:pos x="132" y="36"/>
                  </a:cxn>
                  <a:cxn ang="0">
                    <a:pos x="162" y="36"/>
                  </a:cxn>
                  <a:cxn ang="0">
                    <a:pos x="138" y="114"/>
                  </a:cxn>
                  <a:cxn ang="0">
                    <a:pos x="168" y="120"/>
                  </a:cxn>
                </a:cxnLst>
                <a:rect l="0" t="0" r="r" b="b"/>
                <a:pathLst>
                  <a:path w="204" h="120">
                    <a:moveTo>
                      <a:pt x="168" y="120"/>
                    </a:moveTo>
                    <a:lnTo>
                      <a:pt x="204" y="12"/>
                    </a:lnTo>
                    <a:lnTo>
                      <a:pt x="42" y="0"/>
                    </a:lnTo>
                    <a:lnTo>
                      <a:pt x="0" y="108"/>
                    </a:lnTo>
                    <a:lnTo>
                      <a:pt x="30" y="114"/>
                    </a:lnTo>
                    <a:lnTo>
                      <a:pt x="60" y="30"/>
                    </a:lnTo>
                    <a:lnTo>
                      <a:pt x="102" y="36"/>
                    </a:lnTo>
                    <a:lnTo>
                      <a:pt x="78" y="108"/>
                    </a:lnTo>
                    <a:lnTo>
                      <a:pt x="102" y="108"/>
                    </a:lnTo>
                    <a:lnTo>
                      <a:pt x="132" y="36"/>
                    </a:lnTo>
                    <a:lnTo>
                      <a:pt x="162" y="36"/>
                    </a:lnTo>
                    <a:lnTo>
                      <a:pt x="138" y="114"/>
                    </a:lnTo>
                    <a:lnTo>
                      <a:pt x="168" y="120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28" name="Freeform 139"/>
              <p:cNvSpPr>
                <a:spLocks/>
              </p:cNvSpPr>
              <p:nvPr/>
            </p:nvSpPr>
            <p:spPr bwMode="ltGray">
              <a:xfrm>
                <a:off x="19" y="2722"/>
                <a:ext cx="90" cy="78"/>
              </a:xfrm>
              <a:custGeom>
                <a:avLst/>
                <a:gdLst/>
                <a:ahLst/>
                <a:cxnLst>
                  <a:cxn ang="0">
                    <a:pos x="66" y="36"/>
                  </a:cxn>
                  <a:cxn ang="0">
                    <a:pos x="66" y="36"/>
                  </a:cxn>
                  <a:cxn ang="0">
                    <a:pos x="18" y="24"/>
                  </a:cxn>
                  <a:cxn ang="0">
                    <a:pos x="0" y="30"/>
                  </a:cxn>
                  <a:cxn ang="0">
                    <a:pos x="36" y="78"/>
                  </a:cxn>
                  <a:cxn ang="0">
                    <a:pos x="48" y="72"/>
                  </a:cxn>
                  <a:cxn ang="0">
                    <a:pos x="24" y="36"/>
                  </a:cxn>
                  <a:cxn ang="0">
                    <a:pos x="24" y="36"/>
                  </a:cxn>
                  <a:cxn ang="0">
                    <a:pos x="72" y="54"/>
                  </a:cxn>
                  <a:cxn ang="0">
                    <a:pos x="90" y="42"/>
                  </a:cxn>
                  <a:cxn ang="0">
                    <a:pos x="54" y="0"/>
                  </a:cxn>
                  <a:cxn ang="0">
                    <a:pos x="42" y="6"/>
                  </a:cxn>
                  <a:cxn ang="0">
                    <a:pos x="66" y="36"/>
                  </a:cxn>
                </a:cxnLst>
                <a:rect l="0" t="0" r="r" b="b"/>
                <a:pathLst>
                  <a:path w="90" h="78">
                    <a:moveTo>
                      <a:pt x="66" y="36"/>
                    </a:moveTo>
                    <a:lnTo>
                      <a:pt x="66" y="36"/>
                    </a:lnTo>
                    <a:lnTo>
                      <a:pt x="18" y="24"/>
                    </a:lnTo>
                    <a:lnTo>
                      <a:pt x="0" y="30"/>
                    </a:lnTo>
                    <a:lnTo>
                      <a:pt x="36" y="78"/>
                    </a:lnTo>
                    <a:lnTo>
                      <a:pt x="48" y="72"/>
                    </a:lnTo>
                    <a:lnTo>
                      <a:pt x="24" y="36"/>
                    </a:lnTo>
                    <a:lnTo>
                      <a:pt x="72" y="54"/>
                    </a:lnTo>
                    <a:lnTo>
                      <a:pt x="90" y="42"/>
                    </a:lnTo>
                    <a:lnTo>
                      <a:pt x="54" y="0"/>
                    </a:lnTo>
                    <a:lnTo>
                      <a:pt x="42" y="6"/>
                    </a:lnTo>
                    <a:lnTo>
                      <a:pt x="66" y="36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29" name="Freeform 140"/>
              <p:cNvSpPr>
                <a:spLocks/>
              </p:cNvSpPr>
              <p:nvPr/>
            </p:nvSpPr>
            <p:spPr bwMode="ltGray">
              <a:xfrm>
                <a:off x="97" y="2651"/>
                <a:ext cx="101" cy="89"/>
              </a:xfrm>
              <a:custGeom>
                <a:avLst/>
                <a:gdLst/>
                <a:ahLst/>
                <a:cxnLst>
                  <a:cxn ang="0">
                    <a:pos x="54" y="89"/>
                  </a:cxn>
                  <a:cxn ang="0">
                    <a:pos x="65" y="83"/>
                  </a:cxn>
                  <a:cxn ang="0">
                    <a:pos x="48" y="35"/>
                  </a:cxn>
                  <a:cxn ang="0">
                    <a:pos x="89" y="65"/>
                  </a:cxn>
                  <a:cxn ang="0">
                    <a:pos x="101" y="59"/>
                  </a:cxn>
                  <a:cxn ang="0">
                    <a:pos x="83" y="0"/>
                  </a:cxn>
                  <a:cxn ang="0">
                    <a:pos x="71" y="12"/>
                  </a:cxn>
                  <a:cxn ang="0">
                    <a:pos x="83" y="41"/>
                  </a:cxn>
                  <a:cxn ang="0">
                    <a:pos x="48" y="23"/>
                  </a:cxn>
                  <a:cxn ang="0">
                    <a:pos x="36" y="29"/>
                  </a:cxn>
                  <a:cxn ang="0">
                    <a:pos x="45" y="68"/>
                  </a:cxn>
                  <a:cxn ang="0">
                    <a:pos x="18" y="41"/>
                  </a:cxn>
                  <a:cxn ang="0">
                    <a:pos x="0" y="53"/>
                  </a:cxn>
                  <a:cxn ang="0">
                    <a:pos x="54" y="89"/>
                  </a:cxn>
                </a:cxnLst>
                <a:rect l="0" t="0" r="r" b="b"/>
                <a:pathLst>
                  <a:path w="101" h="89">
                    <a:moveTo>
                      <a:pt x="54" y="89"/>
                    </a:moveTo>
                    <a:lnTo>
                      <a:pt x="65" y="83"/>
                    </a:lnTo>
                    <a:lnTo>
                      <a:pt x="48" y="35"/>
                    </a:lnTo>
                    <a:lnTo>
                      <a:pt x="89" y="65"/>
                    </a:lnTo>
                    <a:lnTo>
                      <a:pt x="101" y="59"/>
                    </a:lnTo>
                    <a:lnTo>
                      <a:pt x="83" y="0"/>
                    </a:lnTo>
                    <a:lnTo>
                      <a:pt x="71" y="12"/>
                    </a:lnTo>
                    <a:lnTo>
                      <a:pt x="83" y="41"/>
                    </a:lnTo>
                    <a:lnTo>
                      <a:pt x="48" y="23"/>
                    </a:lnTo>
                    <a:lnTo>
                      <a:pt x="36" y="29"/>
                    </a:lnTo>
                    <a:lnTo>
                      <a:pt x="45" y="68"/>
                    </a:lnTo>
                    <a:lnTo>
                      <a:pt x="18" y="41"/>
                    </a:lnTo>
                    <a:lnTo>
                      <a:pt x="0" y="53"/>
                    </a:lnTo>
                    <a:lnTo>
                      <a:pt x="54" y="89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30" name="Freeform 141"/>
              <p:cNvSpPr>
                <a:spLocks/>
              </p:cNvSpPr>
              <p:nvPr/>
            </p:nvSpPr>
            <p:spPr bwMode="ltGray">
              <a:xfrm>
                <a:off x="677" y="3502"/>
                <a:ext cx="83" cy="78"/>
              </a:xfrm>
              <a:custGeom>
                <a:avLst/>
                <a:gdLst/>
                <a:ahLst/>
                <a:cxnLst>
                  <a:cxn ang="0">
                    <a:pos x="36" y="78"/>
                  </a:cxn>
                  <a:cxn ang="0">
                    <a:pos x="83" y="48"/>
                  </a:cxn>
                  <a:cxn ang="0">
                    <a:pos x="54" y="0"/>
                  </a:cxn>
                  <a:cxn ang="0">
                    <a:pos x="0" y="30"/>
                  </a:cxn>
                  <a:cxn ang="0">
                    <a:pos x="6" y="36"/>
                  </a:cxn>
                  <a:cxn ang="0">
                    <a:pos x="42" y="18"/>
                  </a:cxn>
                  <a:cxn ang="0">
                    <a:pos x="54" y="30"/>
                  </a:cxn>
                  <a:cxn ang="0">
                    <a:pos x="24" y="48"/>
                  </a:cxn>
                  <a:cxn ang="0">
                    <a:pos x="30" y="54"/>
                  </a:cxn>
                  <a:cxn ang="0">
                    <a:pos x="60" y="36"/>
                  </a:cxn>
                  <a:cxn ang="0">
                    <a:pos x="66" y="48"/>
                  </a:cxn>
                  <a:cxn ang="0">
                    <a:pos x="30" y="66"/>
                  </a:cxn>
                  <a:cxn ang="0">
                    <a:pos x="36" y="78"/>
                  </a:cxn>
                </a:cxnLst>
                <a:rect l="0" t="0" r="r" b="b"/>
                <a:pathLst>
                  <a:path w="83" h="78">
                    <a:moveTo>
                      <a:pt x="36" y="78"/>
                    </a:moveTo>
                    <a:lnTo>
                      <a:pt x="83" y="48"/>
                    </a:lnTo>
                    <a:lnTo>
                      <a:pt x="54" y="0"/>
                    </a:lnTo>
                    <a:lnTo>
                      <a:pt x="0" y="30"/>
                    </a:lnTo>
                    <a:lnTo>
                      <a:pt x="6" y="36"/>
                    </a:lnTo>
                    <a:lnTo>
                      <a:pt x="42" y="18"/>
                    </a:lnTo>
                    <a:lnTo>
                      <a:pt x="54" y="30"/>
                    </a:lnTo>
                    <a:lnTo>
                      <a:pt x="24" y="48"/>
                    </a:lnTo>
                    <a:lnTo>
                      <a:pt x="30" y="54"/>
                    </a:lnTo>
                    <a:lnTo>
                      <a:pt x="60" y="36"/>
                    </a:lnTo>
                    <a:lnTo>
                      <a:pt x="66" y="48"/>
                    </a:lnTo>
                    <a:lnTo>
                      <a:pt x="30" y="66"/>
                    </a:lnTo>
                    <a:lnTo>
                      <a:pt x="36" y="78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31" name="Freeform 142"/>
              <p:cNvSpPr>
                <a:spLocks/>
              </p:cNvSpPr>
              <p:nvPr/>
            </p:nvSpPr>
            <p:spPr bwMode="ltGray">
              <a:xfrm>
                <a:off x="940" y="2782"/>
                <a:ext cx="90" cy="72"/>
              </a:xfrm>
              <a:custGeom>
                <a:avLst/>
                <a:gdLst/>
                <a:ahLst/>
                <a:cxnLst>
                  <a:cxn ang="0">
                    <a:pos x="90" y="30"/>
                  </a:cxn>
                  <a:cxn ang="0">
                    <a:pos x="66" y="0"/>
                  </a:cxn>
                  <a:cxn ang="0">
                    <a:pos x="0" y="36"/>
                  </a:cxn>
                  <a:cxn ang="0">
                    <a:pos x="24" y="72"/>
                  </a:cxn>
                  <a:cxn ang="0">
                    <a:pos x="36" y="66"/>
                  </a:cxn>
                  <a:cxn ang="0">
                    <a:pos x="18" y="42"/>
                  </a:cxn>
                  <a:cxn ang="0">
                    <a:pos x="36" y="30"/>
                  </a:cxn>
                  <a:cxn ang="0">
                    <a:pos x="54" y="54"/>
                  </a:cxn>
                  <a:cxn ang="0">
                    <a:pos x="60" y="48"/>
                  </a:cxn>
                  <a:cxn ang="0">
                    <a:pos x="48" y="24"/>
                  </a:cxn>
                  <a:cxn ang="0">
                    <a:pos x="60" y="12"/>
                  </a:cxn>
                  <a:cxn ang="0">
                    <a:pos x="78" y="42"/>
                  </a:cxn>
                  <a:cxn ang="0">
                    <a:pos x="90" y="30"/>
                  </a:cxn>
                </a:cxnLst>
                <a:rect l="0" t="0" r="r" b="b"/>
                <a:pathLst>
                  <a:path w="90" h="72">
                    <a:moveTo>
                      <a:pt x="90" y="30"/>
                    </a:moveTo>
                    <a:lnTo>
                      <a:pt x="66" y="0"/>
                    </a:lnTo>
                    <a:lnTo>
                      <a:pt x="0" y="36"/>
                    </a:lnTo>
                    <a:lnTo>
                      <a:pt x="24" y="72"/>
                    </a:lnTo>
                    <a:lnTo>
                      <a:pt x="36" y="66"/>
                    </a:lnTo>
                    <a:lnTo>
                      <a:pt x="18" y="42"/>
                    </a:lnTo>
                    <a:lnTo>
                      <a:pt x="36" y="30"/>
                    </a:lnTo>
                    <a:lnTo>
                      <a:pt x="54" y="54"/>
                    </a:lnTo>
                    <a:lnTo>
                      <a:pt x="60" y="48"/>
                    </a:lnTo>
                    <a:lnTo>
                      <a:pt x="48" y="24"/>
                    </a:lnTo>
                    <a:lnTo>
                      <a:pt x="60" y="12"/>
                    </a:lnTo>
                    <a:lnTo>
                      <a:pt x="78" y="42"/>
                    </a:lnTo>
                    <a:lnTo>
                      <a:pt x="90" y="30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32" name="Freeform 143"/>
              <p:cNvSpPr>
                <a:spLocks/>
              </p:cNvSpPr>
              <p:nvPr/>
            </p:nvSpPr>
            <p:spPr bwMode="ltGray">
              <a:xfrm>
                <a:off x="898" y="2716"/>
                <a:ext cx="90" cy="84"/>
              </a:xfrm>
              <a:custGeom>
                <a:avLst/>
                <a:gdLst/>
                <a:ahLst/>
                <a:cxnLst>
                  <a:cxn ang="0">
                    <a:pos x="42" y="60"/>
                  </a:cxn>
                  <a:cxn ang="0">
                    <a:pos x="42" y="60"/>
                  </a:cxn>
                  <a:cxn ang="0">
                    <a:pos x="72" y="12"/>
                  </a:cxn>
                  <a:cxn ang="0">
                    <a:pos x="66" y="0"/>
                  </a:cxn>
                  <a:cxn ang="0">
                    <a:pos x="0" y="42"/>
                  </a:cxn>
                  <a:cxn ang="0">
                    <a:pos x="6" y="54"/>
                  </a:cxn>
                  <a:cxn ang="0">
                    <a:pos x="54" y="24"/>
                  </a:cxn>
                  <a:cxn ang="0">
                    <a:pos x="54" y="24"/>
                  </a:cxn>
                  <a:cxn ang="0">
                    <a:pos x="18" y="72"/>
                  </a:cxn>
                  <a:cxn ang="0">
                    <a:pos x="24" y="84"/>
                  </a:cxn>
                  <a:cxn ang="0">
                    <a:pos x="90" y="42"/>
                  </a:cxn>
                  <a:cxn ang="0">
                    <a:pos x="84" y="30"/>
                  </a:cxn>
                  <a:cxn ang="0">
                    <a:pos x="42" y="60"/>
                  </a:cxn>
                </a:cxnLst>
                <a:rect l="0" t="0" r="r" b="b"/>
                <a:pathLst>
                  <a:path w="90" h="84">
                    <a:moveTo>
                      <a:pt x="42" y="60"/>
                    </a:moveTo>
                    <a:lnTo>
                      <a:pt x="42" y="60"/>
                    </a:lnTo>
                    <a:lnTo>
                      <a:pt x="72" y="12"/>
                    </a:lnTo>
                    <a:lnTo>
                      <a:pt x="66" y="0"/>
                    </a:lnTo>
                    <a:lnTo>
                      <a:pt x="0" y="42"/>
                    </a:lnTo>
                    <a:lnTo>
                      <a:pt x="6" y="54"/>
                    </a:lnTo>
                    <a:lnTo>
                      <a:pt x="54" y="24"/>
                    </a:lnTo>
                    <a:lnTo>
                      <a:pt x="18" y="72"/>
                    </a:lnTo>
                    <a:lnTo>
                      <a:pt x="24" y="84"/>
                    </a:lnTo>
                    <a:lnTo>
                      <a:pt x="90" y="42"/>
                    </a:lnTo>
                    <a:lnTo>
                      <a:pt x="84" y="30"/>
                    </a:lnTo>
                    <a:lnTo>
                      <a:pt x="42" y="60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33" name="Freeform 144"/>
              <p:cNvSpPr>
                <a:spLocks/>
              </p:cNvSpPr>
              <p:nvPr/>
            </p:nvSpPr>
            <p:spPr bwMode="ltGray">
              <a:xfrm>
                <a:off x="7" y="3837"/>
                <a:ext cx="6" cy="12"/>
              </a:xfrm>
              <a:custGeom>
                <a:avLst/>
                <a:gdLst/>
                <a:ahLst/>
                <a:cxnLst>
                  <a:cxn ang="0">
                    <a:pos x="6" y="0"/>
                  </a:cxn>
                  <a:cxn ang="0">
                    <a:pos x="6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12"/>
                  </a:cxn>
                  <a:cxn ang="0">
                    <a:pos x="6" y="0"/>
                  </a:cxn>
                  <a:cxn ang="0">
                    <a:pos x="6" y="0"/>
                  </a:cxn>
                </a:cxnLst>
                <a:rect l="0" t="0" r="r" b="b"/>
                <a:pathLst>
                  <a:path w="6" h="12">
                    <a:moveTo>
                      <a:pt x="6" y="0"/>
                    </a:moveTo>
                    <a:lnTo>
                      <a:pt x="6" y="0"/>
                    </a:lnTo>
                    <a:lnTo>
                      <a:pt x="0" y="0"/>
                    </a:lnTo>
                    <a:lnTo>
                      <a:pt x="0" y="12"/>
                    </a:lnTo>
                    <a:lnTo>
                      <a:pt x="6" y="0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34" name="Freeform 145"/>
              <p:cNvSpPr>
                <a:spLocks/>
              </p:cNvSpPr>
              <p:nvPr/>
            </p:nvSpPr>
            <p:spPr bwMode="ltGray">
              <a:xfrm>
                <a:off x="7" y="2555"/>
                <a:ext cx="30" cy="48"/>
              </a:xfrm>
              <a:custGeom>
                <a:avLst/>
                <a:gdLst/>
                <a:ahLst/>
                <a:cxnLst>
                  <a:cxn ang="0">
                    <a:pos x="18" y="48"/>
                  </a:cxn>
                  <a:cxn ang="0">
                    <a:pos x="18" y="48"/>
                  </a:cxn>
                  <a:cxn ang="0">
                    <a:pos x="30" y="42"/>
                  </a:cxn>
                  <a:cxn ang="0">
                    <a:pos x="0" y="0"/>
                  </a:cxn>
                  <a:cxn ang="0">
                    <a:pos x="0" y="24"/>
                  </a:cxn>
                  <a:cxn ang="0">
                    <a:pos x="18" y="48"/>
                  </a:cxn>
                  <a:cxn ang="0">
                    <a:pos x="18" y="48"/>
                  </a:cxn>
                </a:cxnLst>
                <a:rect l="0" t="0" r="r" b="b"/>
                <a:pathLst>
                  <a:path w="30" h="48">
                    <a:moveTo>
                      <a:pt x="18" y="48"/>
                    </a:moveTo>
                    <a:lnTo>
                      <a:pt x="18" y="48"/>
                    </a:lnTo>
                    <a:lnTo>
                      <a:pt x="30" y="42"/>
                    </a:lnTo>
                    <a:lnTo>
                      <a:pt x="0" y="0"/>
                    </a:lnTo>
                    <a:lnTo>
                      <a:pt x="0" y="24"/>
                    </a:lnTo>
                    <a:lnTo>
                      <a:pt x="18" y="48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35" name="Freeform 146"/>
              <p:cNvSpPr>
                <a:spLocks/>
              </p:cNvSpPr>
              <p:nvPr/>
            </p:nvSpPr>
            <p:spPr bwMode="ltGray">
              <a:xfrm>
                <a:off x="7" y="3843"/>
                <a:ext cx="36" cy="66"/>
              </a:xfrm>
              <a:custGeom>
                <a:avLst/>
                <a:gdLst/>
                <a:ahLst/>
                <a:cxnLst>
                  <a:cxn ang="0">
                    <a:pos x="36" y="0"/>
                  </a:cxn>
                  <a:cxn ang="0">
                    <a:pos x="24" y="0"/>
                  </a:cxn>
                  <a:cxn ang="0">
                    <a:pos x="24" y="0"/>
                  </a:cxn>
                  <a:cxn ang="0">
                    <a:pos x="0" y="36"/>
                  </a:cxn>
                  <a:cxn ang="0">
                    <a:pos x="0" y="66"/>
                  </a:cxn>
                  <a:cxn ang="0">
                    <a:pos x="36" y="0"/>
                  </a:cxn>
                  <a:cxn ang="0">
                    <a:pos x="36" y="0"/>
                  </a:cxn>
                </a:cxnLst>
                <a:rect l="0" t="0" r="r" b="b"/>
                <a:pathLst>
                  <a:path w="36" h="66">
                    <a:moveTo>
                      <a:pt x="36" y="0"/>
                    </a:moveTo>
                    <a:lnTo>
                      <a:pt x="24" y="0"/>
                    </a:lnTo>
                    <a:lnTo>
                      <a:pt x="0" y="36"/>
                    </a:lnTo>
                    <a:lnTo>
                      <a:pt x="0" y="66"/>
                    </a:lnTo>
                    <a:lnTo>
                      <a:pt x="36" y="0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36" name="Rectangle 147"/>
              <p:cNvSpPr>
                <a:spLocks noChangeArrowheads="1"/>
              </p:cNvSpPr>
              <p:nvPr/>
            </p:nvSpPr>
            <p:spPr bwMode="ltGray">
              <a:xfrm rot="244926">
                <a:off x="1177" y="3201"/>
                <a:ext cx="161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37" name="Rectangle 148"/>
              <p:cNvSpPr>
                <a:spLocks noChangeArrowheads="1"/>
              </p:cNvSpPr>
              <p:nvPr/>
            </p:nvSpPr>
            <p:spPr bwMode="ltGray">
              <a:xfrm rot="-5598588">
                <a:off x="290" y="2386"/>
                <a:ext cx="138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38" name="Freeform 149"/>
              <p:cNvSpPr>
                <a:spLocks/>
              </p:cNvSpPr>
              <p:nvPr/>
            </p:nvSpPr>
            <p:spPr bwMode="ltGray">
              <a:xfrm>
                <a:off x="139" y="3573"/>
                <a:ext cx="144" cy="154"/>
              </a:xfrm>
              <a:custGeom>
                <a:avLst/>
                <a:gdLst/>
                <a:ahLst/>
                <a:cxnLst>
                  <a:cxn ang="0">
                    <a:pos x="0" y="102"/>
                  </a:cxn>
                  <a:cxn ang="0">
                    <a:pos x="59" y="154"/>
                  </a:cxn>
                  <a:cxn ang="0">
                    <a:pos x="117" y="120"/>
                  </a:cxn>
                  <a:cxn ang="0">
                    <a:pos x="62" y="55"/>
                  </a:cxn>
                  <a:cxn ang="0">
                    <a:pos x="104" y="34"/>
                  </a:cxn>
                  <a:cxn ang="0">
                    <a:pos x="117" y="53"/>
                  </a:cxn>
                  <a:cxn ang="0">
                    <a:pos x="141" y="47"/>
                  </a:cxn>
                  <a:cxn ang="0">
                    <a:pos x="97" y="2"/>
                  </a:cxn>
                  <a:cxn ang="0">
                    <a:pos x="36" y="33"/>
                  </a:cxn>
                  <a:cxn ang="0">
                    <a:pos x="90" y="107"/>
                  </a:cxn>
                  <a:cxn ang="0">
                    <a:pos x="28" y="101"/>
                  </a:cxn>
                  <a:cxn ang="0">
                    <a:pos x="0" y="102"/>
                  </a:cxn>
                </a:cxnLst>
                <a:rect l="0" t="0" r="r" b="b"/>
                <a:pathLst>
                  <a:path w="144" h="154">
                    <a:moveTo>
                      <a:pt x="0" y="102"/>
                    </a:moveTo>
                    <a:cubicBezTo>
                      <a:pt x="6" y="140"/>
                      <a:pt x="25" y="154"/>
                      <a:pt x="59" y="154"/>
                    </a:cubicBezTo>
                    <a:cubicBezTo>
                      <a:pt x="111" y="152"/>
                      <a:pt x="106" y="130"/>
                      <a:pt x="117" y="120"/>
                    </a:cubicBezTo>
                    <a:cubicBezTo>
                      <a:pt x="119" y="61"/>
                      <a:pt x="84" y="84"/>
                      <a:pt x="62" y="55"/>
                    </a:cubicBezTo>
                    <a:cubicBezTo>
                      <a:pt x="59" y="42"/>
                      <a:pt x="78" y="11"/>
                      <a:pt x="104" y="34"/>
                    </a:cubicBezTo>
                    <a:cubicBezTo>
                      <a:pt x="108" y="41"/>
                      <a:pt x="111" y="51"/>
                      <a:pt x="117" y="53"/>
                    </a:cubicBezTo>
                    <a:cubicBezTo>
                      <a:pt x="123" y="55"/>
                      <a:pt x="144" y="55"/>
                      <a:pt x="141" y="47"/>
                    </a:cubicBezTo>
                    <a:cubicBezTo>
                      <a:pt x="138" y="39"/>
                      <a:pt x="126" y="5"/>
                      <a:pt x="97" y="2"/>
                    </a:cubicBezTo>
                    <a:cubicBezTo>
                      <a:pt x="77" y="0"/>
                      <a:pt x="48" y="0"/>
                      <a:pt x="36" y="33"/>
                    </a:cubicBezTo>
                    <a:cubicBezTo>
                      <a:pt x="15" y="89"/>
                      <a:pt x="83" y="79"/>
                      <a:pt x="90" y="107"/>
                    </a:cubicBezTo>
                    <a:cubicBezTo>
                      <a:pt x="96" y="130"/>
                      <a:pt x="34" y="147"/>
                      <a:pt x="28" y="101"/>
                    </a:cubicBezTo>
                    <a:cubicBezTo>
                      <a:pt x="12" y="104"/>
                      <a:pt x="15" y="98"/>
                      <a:pt x="0" y="102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39" name="Freeform 150"/>
              <p:cNvSpPr>
                <a:spLocks/>
              </p:cNvSpPr>
              <p:nvPr/>
            </p:nvSpPr>
            <p:spPr bwMode="ltGray">
              <a:xfrm rot="-2857037">
                <a:off x="619" y="3550"/>
                <a:ext cx="68" cy="69"/>
              </a:xfrm>
              <a:custGeom>
                <a:avLst/>
                <a:gdLst/>
                <a:ahLst/>
                <a:cxnLst>
                  <a:cxn ang="0">
                    <a:pos x="0" y="102"/>
                  </a:cxn>
                  <a:cxn ang="0">
                    <a:pos x="59" y="154"/>
                  </a:cxn>
                  <a:cxn ang="0">
                    <a:pos x="117" y="120"/>
                  </a:cxn>
                  <a:cxn ang="0">
                    <a:pos x="62" y="55"/>
                  </a:cxn>
                  <a:cxn ang="0">
                    <a:pos x="104" y="34"/>
                  </a:cxn>
                  <a:cxn ang="0">
                    <a:pos x="117" y="53"/>
                  </a:cxn>
                  <a:cxn ang="0">
                    <a:pos x="141" y="47"/>
                  </a:cxn>
                  <a:cxn ang="0">
                    <a:pos x="97" y="2"/>
                  </a:cxn>
                  <a:cxn ang="0">
                    <a:pos x="36" y="33"/>
                  </a:cxn>
                  <a:cxn ang="0">
                    <a:pos x="90" y="107"/>
                  </a:cxn>
                  <a:cxn ang="0">
                    <a:pos x="28" y="101"/>
                  </a:cxn>
                  <a:cxn ang="0">
                    <a:pos x="0" y="102"/>
                  </a:cxn>
                </a:cxnLst>
                <a:rect l="0" t="0" r="r" b="b"/>
                <a:pathLst>
                  <a:path w="144" h="154">
                    <a:moveTo>
                      <a:pt x="0" y="102"/>
                    </a:moveTo>
                    <a:cubicBezTo>
                      <a:pt x="6" y="140"/>
                      <a:pt x="25" y="154"/>
                      <a:pt x="59" y="154"/>
                    </a:cubicBezTo>
                    <a:cubicBezTo>
                      <a:pt x="111" y="152"/>
                      <a:pt x="106" y="130"/>
                      <a:pt x="117" y="120"/>
                    </a:cubicBezTo>
                    <a:cubicBezTo>
                      <a:pt x="113" y="47"/>
                      <a:pt x="84" y="84"/>
                      <a:pt x="62" y="55"/>
                    </a:cubicBezTo>
                    <a:cubicBezTo>
                      <a:pt x="59" y="42"/>
                      <a:pt x="78" y="11"/>
                      <a:pt x="104" y="34"/>
                    </a:cubicBezTo>
                    <a:cubicBezTo>
                      <a:pt x="108" y="41"/>
                      <a:pt x="111" y="51"/>
                      <a:pt x="117" y="53"/>
                    </a:cubicBezTo>
                    <a:cubicBezTo>
                      <a:pt x="123" y="55"/>
                      <a:pt x="144" y="55"/>
                      <a:pt x="141" y="47"/>
                    </a:cubicBezTo>
                    <a:cubicBezTo>
                      <a:pt x="138" y="39"/>
                      <a:pt x="126" y="5"/>
                      <a:pt x="97" y="2"/>
                    </a:cubicBezTo>
                    <a:cubicBezTo>
                      <a:pt x="77" y="0"/>
                      <a:pt x="48" y="0"/>
                      <a:pt x="36" y="33"/>
                    </a:cubicBezTo>
                    <a:cubicBezTo>
                      <a:pt x="15" y="89"/>
                      <a:pt x="83" y="79"/>
                      <a:pt x="90" y="107"/>
                    </a:cubicBezTo>
                    <a:cubicBezTo>
                      <a:pt x="96" y="130"/>
                      <a:pt x="34" y="147"/>
                      <a:pt x="28" y="101"/>
                    </a:cubicBezTo>
                    <a:cubicBezTo>
                      <a:pt x="12" y="104"/>
                      <a:pt x="15" y="98"/>
                      <a:pt x="0" y="102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40" name="Freeform 151"/>
              <p:cNvSpPr>
                <a:spLocks/>
              </p:cNvSpPr>
              <p:nvPr/>
            </p:nvSpPr>
            <p:spPr bwMode="ltGray">
              <a:xfrm>
                <a:off x="235" y="2503"/>
                <a:ext cx="348" cy="1272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287" y="582"/>
                  </a:cxn>
                  <a:cxn ang="0">
                    <a:pos x="348" y="1272"/>
                  </a:cxn>
                  <a:cxn ang="0">
                    <a:pos x="54" y="676"/>
                  </a:cxn>
                  <a:cxn ang="0">
                    <a:pos x="0" y="0"/>
                  </a:cxn>
                </a:cxnLst>
                <a:rect l="0" t="0" r="r" b="b"/>
                <a:pathLst>
                  <a:path w="348" h="1272">
                    <a:moveTo>
                      <a:pt x="0" y="0"/>
                    </a:moveTo>
                    <a:lnTo>
                      <a:pt x="287" y="582"/>
                    </a:lnTo>
                    <a:lnTo>
                      <a:pt x="348" y="1272"/>
                    </a:lnTo>
                    <a:lnTo>
                      <a:pt x="54" y="676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2">
                      <a:gamma/>
                      <a:shade val="96863"/>
                      <a:invGamma/>
                    </a:schemeClr>
                  </a:gs>
                </a:gsLst>
                <a:lin ang="189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41" name="Oval 152"/>
              <p:cNvSpPr>
                <a:spLocks noChangeArrowheads="1"/>
              </p:cNvSpPr>
              <p:nvPr/>
            </p:nvSpPr>
            <p:spPr bwMode="ltGray">
              <a:xfrm rot="-1684349">
                <a:off x="296" y="3047"/>
                <a:ext cx="221" cy="174"/>
              </a:xfrm>
              <a:prstGeom prst="ellipse">
                <a:avLst/>
              </a:prstGeom>
              <a:gradFill rotWithShape="0">
                <a:gsLst>
                  <a:gs pos="0">
                    <a:schemeClr val="bg2">
                      <a:gamma/>
                      <a:shade val="90980"/>
                      <a:invGamma/>
                    </a:schemeClr>
                  </a:gs>
                  <a:gs pos="50000">
                    <a:schemeClr val="bg2"/>
                  </a:gs>
                  <a:gs pos="100000">
                    <a:schemeClr val="bg2">
                      <a:gamma/>
                      <a:shade val="90980"/>
                      <a:invGamma/>
                    </a:schemeClr>
                  </a:gs>
                </a:gsLst>
                <a:lin ang="189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</p:grpSp>
      </p:grpSp>
      <p:sp>
        <p:nvSpPr>
          <p:cNvPr id="58521" name="Rectangle 153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768475"/>
            <a:ext cx="7772400" cy="1736725"/>
          </a:xfrm>
        </p:spPr>
        <p:txBody>
          <a:bodyPr anchor="b" anchorCtr="1"/>
          <a:lstStyle>
            <a:lvl1pPr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58522" name="Rectangle 154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Arial" charset="0"/>
              <a:buNone/>
              <a:defRPr/>
            </a:lvl1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155" name="Rectangle 155"/>
          <p:cNvSpPr>
            <a:spLocks noGrp="1" noChangeArrowheads="1"/>
          </p:cNvSpPr>
          <p:nvPr>
            <p:ph type="dt" sz="quarter" idx="10"/>
          </p:nvPr>
        </p:nvSpPr>
        <p:spPr>
          <a:xfrm>
            <a:off x="304800" y="6248400"/>
            <a:ext cx="2286000" cy="457200"/>
          </a:xfrm>
        </p:spPr>
        <p:txBody>
          <a:bodyPr/>
          <a:lstStyle>
            <a:lvl1pPr>
              <a:defRPr smtClean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56" name="Rectangle 156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 smtClean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57" name="Rectangle 157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8400"/>
            <a:ext cx="2286000" cy="457200"/>
          </a:xfrm>
        </p:spPr>
        <p:txBody>
          <a:bodyPr/>
          <a:lstStyle>
            <a:lvl1pPr>
              <a:defRPr smtClean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1pPr>
          </a:lstStyle>
          <a:p>
            <a:pPr>
              <a:defRPr/>
            </a:pPr>
            <a:fld id="{507A3B05-5D77-4819-A965-432DFBDB00D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492815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Rectangle 15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15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15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E43AAD6-2F7C-4EF0-B3B4-4EB219494B3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809157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15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15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15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29774A0-07F1-4711-A48D-13CF3EE51C9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224028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1625" y="1600200"/>
            <a:ext cx="4194175" cy="44989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194175" cy="44989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Rectangle 15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15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15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59690AF-0ADC-4993-9A91-45B539CA6DE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173852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Rectangle 15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15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15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FCB0347-F8A6-40E7-847F-8B41711813A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837297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Rectangle 15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15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15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1FDBE76-16D3-4768-A3C7-C645881B761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528300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5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15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15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7ED3100-E7E9-44AE-AD54-52D1560D661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265837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15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15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15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8CD25E0-A942-47EC-8BA0-0B26789FD60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452211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15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15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15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09933A3-B357-4B91-9370-7560D5CE9A3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592384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Rectangle 15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15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15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B508F62-5DA0-497E-B714-B5E85209460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441535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07188" y="228600"/>
            <a:ext cx="2135187" cy="587057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01625" y="228600"/>
            <a:ext cx="6253163" cy="587057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Rectangle 15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15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15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A63D324-359B-40B3-8D96-A39A7E9A250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225710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bg1"/>
            </a:gs>
            <a:gs pos="100000">
              <a:srgbClr val="525462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"/>
          <p:cNvGrpSpPr>
            <a:grpSpLocks/>
          </p:cNvGrpSpPr>
          <p:nvPr/>
        </p:nvGrpSpPr>
        <p:grpSpPr bwMode="auto">
          <a:xfrm>
            <a:off x="0" y="1422400"/>
            <a:ext cx="9147175" cy="5435600"/>
            <a:chOff x="0" y="896"/>
            <a:chExt cx="5762" cy="3424"/>
          </a:xfrm>
        </p:grpSpPr>
        <p:grpSp>
          <p:nvGrpSpPr>
            <p:cNvPr id="1032" name="Group 3"/>
            <p:cNvGrpSpPr>
              <a:grpSpLocks/>
            </p:cNvGrpSpPr>
            <p:nvPr/>
          </p:nvGrpSpPr>
          <p:grpSpPr bwMode="auto">
            <a:xfrm>
              <a:off x="20" y="896"/>
              <a:ext cx="5742" cy="3424"/>
              <a:chOff x="20" y="896"/>
              <a:chExt cx="5742" cy="3424"/>
            </a:xfrm>
          </p:grpSpPr>
          <p:sp>
            <p:nvSpPr>
              <p:cNvPr id="57348" name="Freeform 4"/>
              <p:cNvSpPr>
                <a:spLocks/>
              </p:cNvSpPr>
              <p:nvPr/>
            </p:nvSpPr>
            <p:spPr bwMode="hidden">
              <a:xfrm>
                <a:off x="1399" y="1116"/>
                <a:ext cx="2815" cy="2110"/>
              </a:xfrm>
              <a:custGeom>
                <a:avLst/>
                <a:gdLst/>
                <a:ahLst/>
                <a:cxnLst>
                  <a:cxn ang="0">
                    <a:pos x="950" y="85"/>
                  </a:cxn>
                  <a:cxn ang="0">
                    <a:pos x="628" y="438"/>
                  </a:cxn>
                  <a:cxn ang="0">
                    <a:pos x="66" y="471"/>
                  </a:cxn>
                  <a:cxn ang="0">
                    <a:pos x="0" y="627"/>
                  </a:cxn>
                  <a:cxn ang="0">
                    <a:pos x="372" y="1026"/>
                  </a:cxn>
                  <a:cxn ang="0">
                    <a:pos x="611" y="902"/>
                  </a:cxn>
                  <a:cxn ang="0">
                    <a:pos x="992" y="1085"/>
                  </a:cxn>
                  <a:cxn ang="0">
                    <a:pos x="1116" y="1339"/>
                  </a:cxn>
                  <a:cxn ang="0">
                    <a:pos x="1083" y="1450"/>
                  </a:cxn>
                  <a:cxn ang="0">
                    <a:pos x="1124" y="1659"/>
                  </a:cxn>
                  <a:cxn ang="0">
                    <a:pos x="1149" y="1999"/>
                  </a:cxn>
                  <a:cxn ang="0">
                    <a:pos x="1463" y="2110"/>
                  </a:cxn>
                  <a:cxn ang="0">
                    <a:pos x="1686" y="2025"/>
                  </a:cxn>
                  <a:cxn ang="0">
                    <a:pos x="1603" y="1777"/>
                  </a:cxn>
                  <a:cxn ang="0">
                    <a:pos x="1991" y="1555"/>
                  </a:cxn>
                  <a:cxn ang="0">
                    <a:pos x="2281" y="1542"/>
                  </a:cxn>
                  <a:cxn ang="0">
                    <a:pos x="2446" y="1359"/>
                  </a:cxn>
                  <a:cxn ang="0">
                    <a:pos x="2361" y="1001"/>
                  </a:cxn>
                  <a:cxn ang="0">
                    <a:pos x="2606" y="893"/>
                  </a:cxn>
                  <a:cxn ang="0">
                    <a:pos x="2815" y="454"/>
                  </a:cxn>
                  <a:cxn ang="0">
                    <a:pos x="2518" y="0"/>
                  </a:cxn>
                </a:cxnLst>
                <a:rect l="0" t="0" r="r" b="b"/>
                <a:pathLst>
                  <a:path w="2815" h="2110">
                    <a:moveTo>
                      <a:pt x="950" y="85"/>
                    </a:moveTo>
                    <a:lnTo>
                      <a:pt x="628" y="438"/>
                    </a:lnTo>
                    <a:lnTo>
                      <a:pt x="66" y="471"/>
                    </a:lnTo>
                    <a:lnTo>
                      <a:pt x="0" y="627"/>
                    </a:lnTo>
                    <a:lnTo>
                      <a:pt x="372" y="1026"/>
                    </a:lnTo>
                    <a:lnTo>
                      <a:pt x="611" y="902"/>
                    </a:lnTo>
                    <a:lnTo>
                      <a:pt x="992" y="1085"/>
                    </a:lnTo>
                    <a:lnTo>
                      <a:pt x="1116" y="1339"/>
                    </a:lnTo>
                    <a:lnTo>
                      <a:pt x="1083" y="1450"/>
                    </a:lnTo>
                    <a:lnTo>
                      <a:pt x="1124" y="1659"/>
                    </a:lnTo>
                    <a:lnTo>
                      <a:pt x="1149" y="1999"/>
                    </a:lnTo>
                    <a:lnTo>
                      <a:pt x="1463" y="2110"/>
                    </a:lnTo>
                    <a:lnTo>
                      <a:pt x="1686" y="2025"/>
                    </a:lnTo>
                    <a:lnTo>
                      <a:pt x="1603" y="1777"/>
                    </a:lnTo>
                    <a:lnTo>
                      <a:pt x="1991" y="1555"/>
                    </a:lnTo>
                    <a:lnTo>
                      <a:pt x="2281" y="1542"/>
                    </a:lnTo>
                    <a:lnTo>
                      <a:pt x="2446" y="1359"/>
                    </a:lnTo>
                    <a:lnTo>
                      <a:pt x="2361" y="1001"/>
                    </a:lnTo>
                    <a:lnTo>
                      <a:pt x="2606" y="893"/>
                    </a:lnTo>
                    <a:lnTo>
                      <a:pt x="2815" y="454"/>
                    </a:lnTo>
                    <a:lnTo>
                      <a:pt x="2518" y="0"/>
                    </a:lnTo>
                  </a:path>
                </a:pathLst>
              </a:custGeom>
              <a:noFill/>
              <a:ln w="15240">
                <a:solidFill>
                  <a:schemeClr val="bg2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57349" name="Freeform 5"/>
              <p:cNvSpPr>
                <a:spLocks/>
              </p:cNvSpPr>
              <p:nvPr/>
            </p:nvSpPr>
            <p:spPr bwMode="hidden">
              <a:xfrm>
                <a:off x="672" y="1116"/>
                <a:ext cx="3966" cy="2366"/>
              </a:xfrm>
              <a:custGeom>
                <a:avLst/>
                <a:gdLst/>
                <a:ahLst/>
                <a:cxnLst>
                  <a:cxn ang="0">
                    <a:pos x="1423" y="65"/>
                  </a:cxn>
                  <a:cxn ang="0">
                    <a:pos x="1148" y="262"/>
                  </a:cxn>
                  <a:cxn ang="0">
                    <a:pos x="934" y="216"/>
                  </a:cxn>
                  <a:cxn ang="0">
                    <a:pos x="529" y="314"/>
                  </a:cxn>
                  <a:cxn ang="0">
                    <a:pos x="174" y="327"/>
                  </a:cxn>
                  <a:cxn ang="0">
                    <a:pos x="0" y="628"/>
                  </a:cxn>
                  <a:cxn ang="0">
                    <a:pos x="91" y="726"/>
                  </a:cxn>
                  <a:cxn ang="0">
                    <a:pos x="231" y="654"/>
                  </a:cxn>
                  <a:cxn ang="0">
                    <a:pos x="430" y="687"/>
                  </a:cxn>
                  <a:cxn ang="0">
                    <a:pos x="504" y="850"/>
                  </a:cxn>
                  <a:cxn ang="0">
                    <a:pos x="347" y="1020"/>
                  </a:cxn>
                  <a:cxn ang="0">
                    <a:pos x="529" y="1144"/>
                  </a:cxn>
                  <a:cxn ang="0">
                    <a:pos x="727" y="1105"/>
                  </a:cxn>
                  <a:cxn ang="0">
                    <a:pos x="901" y="1216"/>
                  </a:cxn>
                  <a:cxn ang="0">
                    <a:pos x="1256" y="1229"/>
                  </a:cxn>
                  <a:cxn ang="0">
                    <a:pos x="1611" y="1425"/>
                  </a:cxn>
                  <a:cxn ang="0">
                    <a:pos x="1694" y="1673"/>
                  </a:cxn>
                  <a:cxn ang="0">
                    <a:pos x="1619" y="2118"/>
                  </a:cxn>
                  <a:cxn ang="0">
                    <a:pos x="1694" y="2268"/>
                  </a:cxn>
                  <a:cxn ang="0">
                    <a:pos x="2132" y="2242"/>
                  </a:cxn>
                  <a:cxn ang="0">
                    <a:pos x="2289" y="2366"/>
                  </a:cxn>
                  <a:cxn ang="0">
                    <a:pos x="2594" y="2046"/>
                  </a:cxn>
                  <a:cxn ang="0">
                    <a:pos x="2537" y="1817"/>
                  </a:cxn>
                  <a:cxn ang="0">
                    <a:pos x="2818" y="1673"/>
                  </a:cxn>
                  <a:cxn ang="0">
                    <a:pos x="3016" y="1719"/>
                  </a:cxn>
                  <a:cxn ang="0">
                    <a:pos x="3280" y="1615"/>
                  </a:cxn>
                  <a:cxn ang="0">
                    <a:pos x="3405" y="1174"/>
                  </a:cxn>
                  <a:cxn ang="0">
                    <a:pos x="3643" y="922"/>
                  </a:cxn>
                  <a:cxn ang="0">
                    <a:pos x="3966" y="896"/>
                  </a:cxn>
                  <a:cxn ang="0">
                    <a:pos x="3908" y="733"/>
                  </a:cxn>
                  <a:cxn ang="0">
                    <a:pos x="3669" y="563"/>
                  </a:cxn>
                  <a:cxn ang="0">
                    <a:pos x="3817" y="210"/>
                  </a:cxn>
                  <a:cxn ang="0">
                    <a:pos x="3590" y="0"/>
                  </a:cxn>
                </a:cxnLst>
                <a:rect l="0" t="0" r="r" b="b"/>
                <a:pathLst>
                  <a:path w="3966" h="2366">
                    <a:moveTo>
                      <a:pt x="1423" y="65"/>
                    </a:moveTo>
                    <a:lnTo>
                      <a:pt x="1148" y="262"/>
                    </a:lnTo>
                    <a:lnTo>
                      <a:pt x="934" y="216"/>
                    </a:lnTo>
                    <a:lnTo>
                      <a:pt x="529" y="314"/>
                    </a:lnTo>
                    <a:lnTo>
                      <a:pt x="174" y="327"/>
                    </a:lnTo>
                    <a:lnTo>
                      <a:pt x="0" y="628"/>
                    </a:lnTo>
                    <a:lnTo>
                      <a:pt x="91" y="726"/>
                    </a:lnTo>
                    <a:lnTo>
                      <a:pt x="231" y="654"/>
                    </a:lnTo>
                    <a:lnTo>
                      <a:pt x="430" y="687"/>
                    </a:lnTo>
                    <a:lnTo>
                      <a:pt x="504" y="850"/>
                    </a:lnTo>
                    <a:lnTo>
                      <a:pt x="347" y="1020"/>
                    </a:lnTo>
                    <a:lnTo>
                      <a:pt x="529" y="1144"/>
                    </a:lnTo>
                    <a:lnTo>
                      <a:pt x="727" y="1105"/>
                    </a:lnTo>
                    <a:lnTo>
                      <a:pt x="901" y="1216"/>
                    </a:lnTo>
                    <a:lnTo>
                      <a:pt x="1256" y="1229"/>
                    </a:lnTo>
                    <a:lnTo>
                      <a:pt x="1611" y="1425"/>
                    </a:lnTo>
                    <a:lnTo>
                      <a:pt x="1694" y="1673"/>
                    </a:lnTo>
                    <a:lnTo>
                      <a:pt x="1619" y="2118"/>
                    </a:lnTo>
                    <a:lnTo>
                      <a:pt x="1694" y="2268"/>
                    </a:lnTo>
                    <a:lnTo>
                      <a:pt x="2132" y="2242"/>
                    </a:lnTo>
                    <a:lnTo>
                      <a:pt x="2289" y="2366"/>
                    </a:lnTo>
                    <a:lnTo>
                      <a:pt x="2594" y="2046"/>
                    </a:lnTo>
                    <a:lnTo>
                      <a:pt x="2537" y="1817"/>
                    </a:lnTo>
                    <a:lnTo>
                      <a:pt x="2818" y="1673"/>
                    </a:lnTo>
                    <a:lnTo>
                      <a:pt x="3016" y="1719"/>
                    </a:lnTo>
                    <a:lnTo>
                      <a:pt x="3280" y="1615"/>
                    </a:lnTo>
                    <a:lnTo>
                      <a:pt x="3405" y="1174"/>
                    </a:lnTo>
                    <a:lnTo>
                      <a:pt x="3643" y="922"/>
                    </a:lnTo>
                    <a:lnTo>
                      <a:pt x="3966" y="896"/>
                    </a:lnTo>
                    <a:lnTo>
                      <a:pt x="3908" y="733"/>
                    </a:lnTo>
                    <a:lnTo>
                      <a:pt x="3669" y="563"/>
                    </a:lnTo>
                    <a:lnTo>
                      <a:pt x="3817" y="210"/>
                    </a:lnTo>
                    <a:lnTo>
                      <a:pt x="3590" y="0"/>
                    </a:lnTo>
                  </a:path>
                </a:pathLst>
              </a:custGeom>
              <a:noFill/>
              <a:ln w="16510">
                <a:solidFill>
                  <a:schemeClr val="bg2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57350" name="Freeform 6"/>
              <p:cNvSpPr>
                <a:spLocks/>
              </p:cNvSpPr>
              <p:nvPr/>
            </p:nvSpPr>
            <p:spPr bwMode="hidden">
              <a:xfrm>
                <a:off x="20" y="1069"/>
                <a:ext cx="5732" cy="3107"/>
              </a:xfrm>
              <a:custGeom>
                <a:avLst/>
                <a:gdLst/>
                <a:ahLst/>
                <a:cxnLst>
                  <a:cxn ang="0">
                    <a:pos x="81" y="0"/>
                  </a:cxn>
                  <a:cxn ang="0">
                    <a:pos x="133" y="328"/>
                  </a:cxn>
                  <a:cxn ang="0">
                    <a:pos x="0" y="666"/>
                  </a:cxn>
                  <a:cxn ang="0">
                    <a:pos x="83" y="1221"/>
                  </a:cxn>
                  <a:cxn ang="0">
                    <a:pos x="413" y="1515"/>
                  </a:cxn>
                  <a:cxn ang="0">
                    <a:pos x="881" y="1700"/>
                  </a:cxn>
                  <a:cxn ang="0">
                    <a:pos x="1440" y="1651"/>
                  </a:cxn>
                  <a:cxn ang="0">
                    <a:pos x="1755" y="1940"/>
                  </a:cxn>
                  <a:cxn ang="0">
                    <a:pos x="1653" y="2126"/>
                  </a:cxn>
                  <a:cxn ang="0">
                    <a:pos x="1136" y="2142"/>
                  </a:cxn>
                  <a:cxn ang="0">
                    <a:pos x="911" y="2021"/>
                  </a:cxn>
                  <a:cxn ang="0">
                    <a:pos x="739" y="2142"/>
                  </a:cxn>
                  <a:cxn ang="0">
                    <a:pos x="954" y="2524"/>
                  </a:cxn>
                  <a:cxn ang="0">
                    <a:pos x="973" y="2905"/>
                  </a:cxn>
                  <a:cxn ang="0">
                    <a:pos x="1511" y="3107"/>
                  </a:cxn>
                  <a:cxn ang="0">
                    <a:pos x="1644" y="2922"/>
                  </a:cxn>
                  <a:cxn ang="0">
                    <a:pos x="2077" y="2797"/>
                  </a:cxn>
                  <a:cxn ang="0">
                    <a:pos x="2610" y="2962"/>
                  </a:cxn>
                  <a:cxn ang="0">
                    <a:pos x="3222" y="2812"/>
                  </a:cxn>
                  <a:cxn ang="0">
                    <a:pos x="3443" y="2922"/>
                  </a:cxn>
                  <a:cxn ang="0">
                    <a:pos x="3861" y="2648"/>
                  </a:cxn>
                  <a:cxn ang="0">
                    <a:pos x="4125" y="2311"/>
                  </a:cxn>
                  <a:cxn ang="0">
                    <a:pos x="4369" y="2318"/>
                  </a:cxn>
                  <a:cxn ang="0">
                    <a:pos x="4554" y="2445"/>
                  </a:cxn>
                  <a:cxn ang="0">
                    <a:pos x="5015" y="2142"/>
                  </a:cxn>
                  <a:cxn ang="0">
                    <a:pos x="5404" y="2185"/>
                  </a:cxn>
                  <a:cxn ang="0">
                    <a:pos x="5732" y="2069"/>
                  </a:cxn>
                </a:cxnLst>
                <a:rect l="0" t="0" r="r" b="b"/>
                <a:pathLst>
                  <a:path w="5732" h="3107">
                    <a:moveTo>
                      <a:pt x="81" y="0"/>
                    </a:moveTo>
                    <a:lnTo>
                      <a:pt x="133" y="328"/>
                    </a:lnTo>
                    <a:lnTo>
                      <a:pt x="0" y="666"/>
                    </a:lnTo>
                    <a:lnTo>
                      <a:pt x="83" y="1221"/>
                    </a:lnTo>
                    <a:lnTo>
                      <a:pt x="413" y="1515"/>
                    </a:lnTo>
                    <a:lnTo>
                      <a:pt x="881" y="1700"/>
                    </a:lnTo>
                    <a:lnTo>
                      <a:pt x="1440" y="1651"/>
                    </a:lnTo>
                    <a:lnTo>
                      <a:pt x="1755" y="1940"/>
                    </a:lnTo>
                    <a:lnTo>
                      <a:pt x="1653" y="2126"/>
                    </a:lnTo>
                    <a:lnTo>
                      <a:pt x="1136" y="2142"/>
                    </a:lnTo>
                    <a:lnTo>
                      <a:pt x="911" y="2021"/>
                    </a:lnTo>
                    <a:lnTo>
                      <a:pt x="739" y="2142"/>
                    </a:lnTo>
                    <a:lnTo>
                      <a:pt x="954" y="2524"/>
                    </a:lnTo>
                    <a:lnTo>
                      <a:pt x="973" y="2905"/>
                    </a:lnTo>
                    <a:lnTo>
                      <a:pt x="1511" y="3107"/>
                    </a:lnTo>
                    <a:lnTo>
                      <a:pt x="1644" y="2922"/>
                    </a:lnTo>
                    <a:lnTo>
                      <a:pt x="2077" y="2797"/>
                    </a:lnTo>
                    <a:lnTo>
                      <a:pt x="2610" y="2962"/>
                    </a:lnTo>
                    <a:lnTo>
                      <a:pt x="3222" y="2812"/>
                    </a:lnTo>
                    <a:lnTo>
                      <a:pt x="3443" y="2922"/>
                    </a:lnTo>
                    <a:lnTo>
                      <a:pt x="3861" y="2648"/>
                    </a:lnTo>
                    <a:lnTo>
                      <a:pt x="4125" y="2311"/>
                    </a:lnTo>
                    <a:lnTo>
                      <a:pt x="4369" y="2318"/>
                    </a:lnTo>
                    <a:lnTo>
                      <a:pt x="4554" y="2445"/>
                    </a:lnTo>
                    <a:lnTo>
                      <a:pt x="5015" y="2142"/>
                    </a:lnTo>
                    <a:lnTo>
                      <a:pt x="5404" y="2185"/>
                    </a:lnTo>
                    <a:lnTo>
                      <a:pt x="5732" y="2069"/>
                    </a:lnTo>
                  </a:path>
                </a:pathLst>
              </a:custGeom>
              <a:noFill/>
              <a:ln w="16510">
                <a:solidFill>
                  <a:schemeClr val="bg2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57351" name="Freeform 7"/>
              <p:cNvSpPr>
                <a:spLocks/>
              </p:cNvSpPr>
              <p:nvPr/>
            </p:nvSpPr>
            <p:spPr bwMode="hidden">
              <a:xfrm>
                <a:off x="242" y="1145"/>
                <a:ext cx="5512" cy="2760"/>
              </a:xfrm>
              <a:custGeom>
                <a:avLst/>
                <a:gdLst/>
                <a:ahLst/>
                <a:cxnLst>
                  <a:cxn ang="0">
                    <a:pos x="240" y="0"/>
                  </a:cxn>
                  <a:cxn ang="0">
                    <a:pos x="0" y="336"/>
                  </a:cxn>
                  <a:cxn ang="0">
                    <a:pos x="82" y="821"/>
                  </a:cxn>
                  <a:cxn ang="0">
                    <a:pos x="243" y="873"/>
                  </a:cxn>
                  <a:cxn ang="0">
                    <a:pos x="473" y="1087"/>
                  </a:cxn>
                  <a:cxn ang="0">
                    <a:pos x="557" y="1441"/>
                  </a:cxn>
                  <a:cxn ang="0">
                    <a:pos x="839" y="1499"/>
                  </a:cxn>
                  <a:cxn ang="0">
                    <a:pos x="1258" y="1349"/>
                  </a:cxn>
                  <a:cxn ang="0">
                    <a:pos x="1307" y="1493"/>
                  </a:cxn>
                  <a:cxn ang="0">
                    <a:pos x="1621" y="1513"/>
                  </a:cxn>
                  <a:cxn ang="0">
                    <a:pos x="1862" y="1865"/>
                  </a:cxn>
                  <a:cxn ang="0">
                    <a:pos x="1668" y="2166"/>
                  </a:cxn>
                  <a:cxn ang="0">
                    <a:pos x="1308" y="2217"/>
                  </a:cxn>
                  <a:cxn ang="0">
                    <a:pos x="992" y="2172"/>
                  </a:cxn>
                  <a:cxn ang="0">
                    <a:pos x="903" y="2244"/>
                  </a:cxn>
                  <a:cxn ang="0">
                    <a:pos x="1008" y="2415"/>
                  </a:cxn>
                  <a:cxn ang="0">
                    <a:pos x="992" y="2538"/>
                  </a:cxn>
                  <a:cxn ang="0">
                    <a:pos x="1137" y="2760"/>
                  </a:cxn>
                  <a:cxn ang="0">
                    <a:pos x="1661" y="2623"/>
                  </a:cxn>
                  <a:cxn ang="0">
                    <a:pos x="1725" y="2492"/>
                  </a:cxn>
                  <a:cxn ang="0">
                    <a:pos x="1895" y="2551"/>
                  </a:cxn>
                  <a:cxn ang="0">
                    <a:pos x="2338" y="2448"/>
                  </a:cxn>
                  <a:cxn ang="0">
                    <a:pos x="2443" y="2714"/>
                  </a:cxn>
                  <a:cxn ang="0">
                    <a:pos x="2870" y="2541"/>
                  </a:cxn>
                  <a:cxn ang="0">
                    <a:pos x="3264" y="2591"/>
                  </a:cxn>
                  <a:cxn ang="0">
                    <a:pos x="3522" y="2427"/>
                  </a:cxn>
                  <a:cxn ang="0">
                    <a:pos x="3594" y="2081"/>
                  </a:cxn>
                  <a:cxn ang="0">
                    <a:pos x="4013" y="2087"/>
                  </a:cxn>
                  <a:cxn ang="0">
                    <a:pos x="4070" y="1924"/>
                  </a:cxn>
                  <a:cxn ang="0">
                    <a:pos x="4239" y="1931"/>
                  </a:cxn>
                  <a:cxn ang="0">
                    <a:pos x="4465" y="2094"/>
                  </a:cxn>
                  <a:cxn ang="0">
                    <a:pos x="4836" y="1814"/>
                  </a:cxn>
                  <a:cxn ang="0">
                    <a:pos x="5225" y="1785"/>
                  </a:cxn>
                  <a:cxn ang="0">
                    <a:pos x="5367" y="1571"/>
                  </a:cxn>
                  <a:cxn ang="0">
                    <a:pos x="5512" y="1585"/>
                  </a:cxn>
                </a:cxnLst>
                <a:rect l="0" t="0" r="r" b="b"/>
                <a:pathLst>
                  <a:path w="5512" h="2760">
                    <a:moveTo>
                      <a:pt x="240" y="0"/>
                    </a:moveTo>
                    <a:lnTo>
                      <a:pt x="0" y="336"/>
                    </a:lnTo>
                    <a:lnTo>
                      <a:pt x="82" y="821"/>
                    </a:lnTo>
                    <a:lnTo>
                      <a:pt x="243" y="873"/>
                    </a:lnTo>
                    <a:lnTo>
                      <a:pt x="473" y="1087"/>
                    </a:lnTo>
                    <a:lnTo>
                      <a:pt x="557" y="1441"/>
                    </a:lnTo>
                    <a:lnTo>
                      <a:pt x="839" y="1499"/>
                    </a:lnTo>
                    <a:lnTo>
                      <a:pt x="1258" y="1349"/>
                    </a:lnTo>
                    <a:lnTo>
                      <a:pt x="1307" y="1493"/>
                    </a:lnTo>
                    <a:lnTo>
                      <a:pt x="1621" y="1513"/>
                    </a:lnTo>
                    <a:lnTo>
                      <a:pt x="1862" y="1865"/>
                    </a:lnTo>
                    <a:lnTo>
                      <a:pt x="1668" y="2166"/>
                    </a:lnTo>
                    <a:lnTo>
                      <a:pt x="1308" y="2217"/>
                    </a:lnTo>
                    <a:lnTo>
                      <a:pt x="992" y="2172"/>
                    </a:lnTo>
                    <a:lnTo>
                      <a:pt x="903" y="2244"/>
                    </a:lnTo>
                    <a:lnTo>
                      <a:pt x="1008" y="2415"/>
                    </a:lnTo>
                    <a:lnTo>
                      <a:pt x="992" y="2538"/>
                    </a:lnTo>
                    <a:lnTo>
                      <a:pt x="1137" y="2760"/>
                    </a:lnTo>
                    <a:lnTo>
                      <a:pt x="1661" y="2623"/>
                    </a:lnTo>
                    <a:lnTo>
                      <a:pt x="1725" y="2492"/>
                    </a:lnTo>
                    <a:lnTo>
                      <a:pt x="1895" y="2551"/>
                    </a:lnTo>
                    <a:lnTo>
                      <a:pt x="2338" y="2448"/>
                    </a:lnTo>
                    <a:lnTo>
                      <a:pt x="2443" y="2714"/>
                    </a:lnTo>
                    <a:lnTo>
                      <a:pt x="2870" y="2541"/>
                    </a:lnTo>
                    <a:lnTo>
                      <a:pt x="3264" y="2591"/>
                    </a:lnTo>
                    <a:lnTo>
                      <a:pt x="3522" y="2427"/>
                    </a:lnTo>
                    <a:lnTo>
                      <a:pt x="3594" y="2081"/>
                    </a:lnTo>
                    <a:lnTo>
                      <a:pt x="4013" y="2087"/>
                    </a:lnTo>
                    <a:lnTo>
                      <a:pt x="4070" y="1924"/>
                    </a:lnTo>
                    <a:lnTo>
                      <a:pt x="4239" y="1931"/>
                    </a:lnTo>
                    <a:lnTo>
                      <a:pt x="4465" y="2094"/>
                    </a:lnTo>
                    <a:lnTo>
                      <a:pt x="4836" y="1814"/>
                    </a:lnTo>
                    <a:lnTo>
                      <a:pt x="5225" y="1785"/>
                    </a:lnTo>
                    <a:lnTo>
                      <a:pt x="5367" y="1571"/>
                    </a:lnTo>
                    <a:lnTo>
                      <a:pt x="5512" y="1585"/>
                    </a:lnTo>
                  </a:path>
                </a:pathLst>
              </a:custGeom>
              <a:noFill/>
              <a:ln w="15240">
                <a:solidFill>
                  <a:schemeClr val="bg2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57352" name="Freeform 8"/>
              <p:cNvSpPr>
                <a:spLocks/>
              </p:cNvSpPr>
              <p:nvPr/>
            </p:nvSpPr>
            <p:spPr bwMode="hidden">
              <a:xfrm>
                <a:off x="4840" y="984"/>
                <a:ext cx="790" cy="1189"/>
              </a:xfrm>
              <a:custGeom>
                <a:avLst/>
                <a:gdLst/>
                <a:ahLst/>
                <a:cxnLst>
                  <a:cxn ang="0">
                    <a:pos x="139" y="0"/>
                  </a:cxn>
                  <a:cxn ang="0">
                    <a:pos x="210" y="233"/>
                  </a:cxn>
                  <a:cxn ang="0">
                    <a:pos x="159" y="643"/>
                  </a:cxn>
                  <a:cxn ang="0">
                    <a:pos x="454" y="771"/>
                  </a:cxn>
                  <a:cxn ang="0">
                    <a:pos x="605" y="1046"/>
                  </a:cxn>
                  <a:cxn ang="0">
                    <a:pos x="790" y="1189"/>
                  </a:cxn>
                  <a:cxn ang="0">
                    <a:pos x="540" y="1111"/>
                  </a:cxn>
                  <a:cxn ang="0">
                    <a:pos x="363" y="883"/>
                  </a:cxn>
                  <a:cxn ang="0">
                    <a:pos x="139" y="852"/>
                  </a:cxn>
                  <a:cxn ang="0">
                    <a:pos x="0" y="499"/>
                  </a:cxn>
                  <a:cxn ang="0">
                    <a:pos x="48" y="209"/>
                  </a:cxn>
                </a:cxnLst>
                <a:rect l="0" t="0" r="r" b="b"/>
                <a:pathLst>
                  <a:path w="790" h="1189">
                    <a:moveTo>
                      <a:pt x="139" y="0"/>
                    </a:moveTo>
                    <a:lnTo>
                      <a:pt x="210" y="233"/>
                    </a:lnTo>
                    <a:lnTo>
                      <a:pt x="159" y="643"/>
                    </a:lnTo>
                    <a:lnTo>
                      <a:pt x="454" y="771"/>
                    </a:lnTo>
                    <a:lnTo>
                      <a:pt x="605" y="1046"/>
                    </a:lnTo>
                    <a:lnTo>
                      <a:pt x="790" y="1189"/>
                    </a:lnTo>
                    <a:lnTo>
                      <a:pt x="540" y="1111"/>
                    </a:lnTo>
                    <a:lnTo>
                      <a:pt x="363" y="883"/>
                    </a:lnTo>
                    <a:lnTo>
                      <a:pt x="139" y="852"/>
                    </a:lnTo>
                    <a:lnTo>
                      <a:pt x="0" y="499"/>
                    </a:lnTo>
                    <a:lnTo>
                      <a:pt x="48" y="209"/>
                    </a:lnTo>
                  </a:path>
                </a:pathLst>
              </a:custGeom>
              <a:noFill/>
              <a:ln w="15240">
                <a:solidFill>
                  <a:schemeClr val="bg2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57353" name="Freeform 9"/>
              <p:cNvSpPr>
                <a:spLocks/>
              </p:cNvSpPr>
              <p:nvPr/>
            </p:nvSpPr>
            <p:spPr bwMode="hidden">
              <a:xfrm>
                <a:off x="5173" y="896"/>
                <a:ext cx="579" cy="1117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28" y="328"/>
                  </a:cxn>
                  <a:cxn ang="0">
                    <a:pos x="9" y="659"/>
                  </a:cxn>
                  <a:cxn ang="0">
                    <a:pos x="40" y="763"/>
                  </a:cxn>
                  <a:cxn ang="0">
                    <a:pos x="234" y="739"/>
                  </a:cxn>
                  <a:cxn ang="0">
                    <a:pos x="344" y="1055"/>
                  </a:cxn>
                  <a:cxn ang="0">
                    <a:pos x="579" y="1117"/>
                  </a:cxn>
                </a:cxnLst>
                <a:rect l="0" t="0" r="r" b="b"/>
                <a:pathLst>
                  <a:path w="579" h="1117">
                    <a:moveTo>
                      <a:pt x="0" y="0"/>
                    </a:moveTo>
                    <a:lnTo>
                      <a:pt x="128" y="328"/>
                    </a:lnTo>
                    <a:lnTo>
                      <a:pt x="9" y="659"/>
                    </a:lnTo>
                    <a:lnTo>
                      <a:pt x="40" y="763"/>
                    </a:lnTo>
                    <a:lnTo>
                      <a:pt x="234" y="739"/>
                    </a:lnTo>
                    <a:lnTo>
                      <a:pt x="344" y="1055"/>
                    </a:lnTo>
                    <a:lnTo>
                      <a:pt x="579" y="1117"/>
                    </a:lnTo>
                  </a:path>
                </a:pathLst>
              </a:custGeom>
              <a:noFill/>
              <a:ln w="16510">
                <a:solidFill>
                  <a:schemeClr val="bg2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57354" name="Freeform 10"/>
              <p:cNvSpPr>
                <a:spLocks/>
              </p:cNvSpPr>
              <p:nvPr/>
            </p:nvSpPr>
            <p:spPr bwMode="hidden">
              <a:xfrm>
                <a:off x="3291" y="968"/>
                <a:ext cx="2471" cy="2396"/>
              </a:xfrm>
              <a:custGeom>
                <a:avLst/>
                <a:gdLst/>
                <a:ahLst/>
                <a:cxnLst>
                  <a:cxn ang="0">
                    <a:pos x="1118" y="0"/>
                  </a:cxn>
                  <a:cxn ang="0">
                    <a:pos x="1179" y="225"/>
                  </a:cxn>
                  <a:cxn ang="0">
                    <a:pos x="1393" y="339"/>
                  </a:cxn>
                  <a:cxn ang="0">
                    <a:pos x="1404" y="548"/>
                  </a:cxn>
                  <a:cxn ang="0">
                    <a:pos x="1342" y="732"/>
                  </a:cxn>
                  <a:cxn ang="0">
                    <a:pos x="1434" y="925"/>
                  </a:cxn>
                  <a:cxn ang="0">
                    <a:pos x="1455" y="1109"/>
                  </a:cxn>
                  <a:cxn ang="0">
                    <a:pos x="1311" y="1142"/>
                  </a:cxn>
                  <a:cxn ang="0">
                    <a:pos x="926" y="1384"/>
                  </a:cxn>
                  <a:cxn ang="0">
                    <a:pos x="975" y="1456"/>
                  </a:cxn>
                  <a:cxn ang="0">
                    <a:pos x="956" y="1624"/>
                  </a:cxn>
                  <a:cxn ang="0">
                    <a:pos x="782" y="1817"/>
                  </a:cxn>
                  <a:cxn ang="0">
                    <a:pos x="539" y="1978"/>
                  </a:cxn>
                  <a:cxn ang="0">
                    <a:pos x="152" y="2026"/>
                  </a:cxn>
                  <a:cxn ang="0">
                    <a:pos x="19" y="2251"/>
                  </a:cxn>
                  <a:cxn ang="0">
                    <a:pos x="0" y="2396"/>
                  </a:cxn>
                  <a:cxn ang="0">
                    <a:pos x="213" y="2179"/>
                  </a:cxn>
                  <a:cxn ang="0">
                    <a:pos x="629" y="2090"/>
                  </a:cxn>
                  <a:cxn ang="0">
                    <a:pos x="894" y="1906"/>
                  </a:cxn>
                  <a:cxn ang="0">
                    <a:pos x="1230" y="1986"/>
                  </a:cxn>
                  <a:cxn ang="0">
                    <a:pos x="1668" y="1906"/>
                  </a:cxn>
                  <a:cxn ang="0">
                    <a:pos x="1983" y="1745"/>
                  </a:cxn>
                  <a:cxn ang="0">
                    <a:pos x="2014" y="1600"/>
                  </a:cxn>
                  <a:cxn ang="0">
                    <a:pos x="2237" y="1496"/>
                  </a:cxn>
                  <a:cxn ang="0">
                    <a:pos x="2359" y="1552"/>
                  </a:cxn>
                  <a:cxn ang="0">
                    <a:pos x="2471" y="1479"/>
                  </a:cxn>
                </a:cxnLst>
                <a:rect l="0" t="0" r="r" b="b"/>
                <a:pathLst>
                  <a:path w="2471" h="2396">
                    <a:moveTo>
                      <a:pt x="1118" y="0"/>
                    </a:moveTo>
                    <a:lnTo>
                      <a:pt x="1179" y="225"/>
                    </a:lnTo>
                    <a:lnTo>
                      <a:pt x="1393" y="339"/>
                    </a:lnTo>
                    <a:lnTo>
                      <a:pt x="1404" y="548"/>
                    </a:lnTo>
                    <a:lnTo>
                      <a:pt x="1342" y="732"/>
                    </a:lnTo>
                    <a:lnTo>
                      <a:pt x="1434" y="925"/>
                    </a:lnTo>
                    <a:lnTo>
                      <a:pt x="1455" y="1109"/>
                    </a:lnTo>
                    <a:lnTo>
                      <a:pt x="1311" y="1142"/>
                    </a:lnTo>
                    <a:lnTo>
                      <a:pt x="926" y="1384"/>
                    </a:lnTo>
                    <a:lnTo>
                      <a:pt x="975" y="1456"/>
                    </a:lnTo>
                    <a:lnTo>
                      <a:pt x="956" y="1624"/>
                    </a:lnTo>
                    <a:lnTo>
                      <a:pt x="782" y="1817"/>
                    </a:lnTo>
                    <a:lnTo>
                      <a:pt x="539" y="1978"/>
                    </a:lnTo>
                    <a:lnTo>
                      <a:pt x="152" y="2026"/>
                    </a:lnTo>
                    <a:lnTo>
                      <a:pt x="19" y="2251"/>
                    </a:lnTo>
                    <a:lnTo>
                      <a:pt x="0" y="2396"/>
                    </a:lnTo>
                    <a:lnTo>
                      <a:pt x="213" y="2179"/>
                    </a:lnTo>
                    <a:lnTo>
                      <a:pt x="629" y="2090"/>
                    </a:lnTo>
                    <a:lnTo>
                      <a:pt x="894" y="1906"/>
                    </a:lnTo>
                    <a:lnTo>
                      <a:pt x="1230" y="1986"/>
                    </a:lnTo>
                    <a:lnTo>
                      <a:pt x="1668" y="1906"/>
                    </a:lnTo>
                    <a:lnTo>
                      <a:pt x="1983" y="1745"/>
                    </a:lnTo>
                    <a:lnTo>
                      <a:pt x="2014" y="1600"/>
                    </a:lnTo>
                    <a:lnTo>
                      <a:pt x="2237" y="1496"/>
                    </a:lnTo>
                    <a:lnTo>
                      <a:pt x="2359" y="1552"/>
                    </a:lnTo>
                    <a:lnTo>
                      <a:pt x="2471" y="1479"/>
                    </a:lnTo>
                  </a:path>
                </a:pathLst>
              </a:custGeom>
              <a:noFill/>
              <a:ln w="16510">
                <a:solidFill>
                  <a:schemeClr val="bg2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57355" name="Freeform 11"/>
              <p:cNvSpPr>
                <a:spLocks/>
              </p:cNvSpPr>
              <p:nvPr/>
            </p:nvSpPr>
            <p:spPr bwMode="hidden">
              <a:xfrm>
                <a:off x="2366" y="1067"/>
                <a:ext cx="1399" cy="1349"/>
              </a:xfrm>
              <a:custGeom>
                <a:avLst/>
                <a:gdLst/>
                <a:ahLst/>
                <a:cxnLst>
                  <a:cxn ang="0">
                    <a:pos x="620" y="155"/>
                  </a:cxn>
                  <a:cxn ang="0">
                    <a:pos x="421" y="155"/>
                  </a:cxn>
                  <a:cxn ang="0">
                    <a:pos x="205" y="507"/>
                  </a:cxn>
                  <a:cxn ang="0">
                    <a:pos x="0" y="673"/>
                  </a:cxn>
                  <a:cxn ang="0">
                    <a:pos x="487" y="783"/>
                  </a:cxn>
                  <a:cxn ang="0">
                    <a:pos x="425" y="1009"/>
                  </a:cxn>
                  <a:cxn ang="0">
                    <a:pos x="617" y="1086"/>
                  </a:cxn>
                  <a:cxn ang="0">
                    <a:pos x="498" y="1349"/>
                  </a:cxn>
                  <a:cxn ang="0">
                    <a:pos x="961" y="1035"/>
                  </a:cxn>
                  <a:cxn ang="0">
                    <a:pos x="926" y="776"/>
                  </a:cxn>
                  <a:cxn ang="0">
                    <a:pos x="1181" y="749"/>
                  </a:cxn>
                  <a:cxn ang="0">
                    <a:pos x="1399" y="601"/>
                  </a:cxn>
                  <a:cxn ang="0">
                    <a:pos x="1315" y="416"/>
                  </a:cxn>
                  <a:cxn ang="0">
                    <a:pos x="1341" y="196"/>
                  </a:cxn>
                  <a:cxn ang="0">
                    <a:pos x="1171" y="164"/>
                  </a:cxn>
                  <a:cxn ang="0">
                    <a:pos x="928" y="0"/>
                  </a:cxn>
                  <a:cxn ang="0">
                    <a:pos x="620" y="155"/>
                  </a:cxn>
                </a:cxnLst>
                <a:rect l="0" t="0" r="r" b="b"/>
                <a:pathLst>
                  <a:path w="1399" h="1349">
                    <a:moveTo>
                      <a:pt x="620" y="155"/>
                    </a:moveTo>
                    <a:lnTo>
                      <a:pt x="421" y="155"/>
                    </a:lnTo>
                    <a:lnTo>
                      <a:pt x="205" y="507"/>
                    </a:lnTo>
                    <a:lnTo>
                      <a:pt x="0" y="673"/>
                    </a:lnTo>
                    <a:lnTo>
                      <a:pt x="487" y="783"/>
                    </a:lnTo>
                    <a:lnTo>
                      <a:pt x="425" y="1009"/>
                    </a:lnTo>
                    <a:lnTo>
                      <a:pt x="617" y="1086"/>
                    </a:lnTo>
                    <a:lnTo>
                      <a:pt x="498" y="1349"/>
                    </a:lnTo>
                    <a:lnTo>
                      <a:pt x="961" y="1035"/>
                    </a:lnTo>
                    <a:lnTo>
                      <a:pt x="926" y="776"/>
                    </a:lnTo>
                    <a:lnTo>
                      <a:pt x="1181" y="749"/>
                    </a:lnTo>
                    <a:lnTo>
                      <a:pt x="1399" y="601"/>
                    </a:lnTo>
                    <a:lnTo>
                      <a:pt x="1315" y="416"/>
                    </a:lnTo>
                    <a:lnTo>
                      <a:pt x="1341" y="196"/>
                    </a:lnTo>
                    <a:lnTo>
                      <a:pt x="1171" y="164"/>
                    </a:lnTo>
                    <a:lnTo>
                      <a:pt x="928" y="0"/>
                    </a:lnTo>
                    <a:lnTo>
                      <a:pt x="620" y="155"/>
                    </a:lnTo>
                    <a:close/>
                  </a:path>
                </a:pathLst>
              </a:custGeom>
              <a:noFill/>
              <a:ln w="17780">
                <a:solidFill>
                  <a:schemeClr val="bg2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57356" name="Freeform 12"/>
              <p:cNvSpPr>
                <a:spLocks/>
              </p:cNvSpPr>
              <p:nvPr/>
            </p:nvSpPr>
            <p:spPr bwMode="hidden">
              <a:xfrm>
                <a:off x="4275" y="2031"/>
                <a:ext cx="1256" cy="810"/>
              </a:xfrm>
              <a:custGeom>
                <a:avLst/>
                <a:gdLst/>
                <a:ahLst/>
                <a:cxnLst>
                  <a:cxn ang="0">
                    <a:pos x="719" y="183"/>
                  </a:cxn>
                  <a:cxn ang="0">
                    <a:pos x="760" y="33"/>
                  </a:cxn>
                  <a:cxn ang="0">
                    <a:pos x="884" y="0"/>
                  </a:cxn>
                  <a:cxn ang="0">
                    <a:pos x="983" y="78"/>
                  </a:cxn>
                  <a:cxn ang="0">
                    <a:pos x="1082" y="248"/>
                  </a:cxn>
                  <a:cxn ang="0">
                    <a:pos x="1256" y="229"/>
                  </a:cxn>
                  <a:cxn ang="0">
                    <a:pos x="1248" y="359"/>
                  </a:cxn>
                  <a:cxn ang="0">
                    <a:pos x="1016" y="431"/>
                  </a:cxn>
                  <a:cxn ang="0">
                    <a:pos x="879" y="417"/>
                  </a:cxn>
                  <a:cxn ang="0">
                    <a:pos x="719" y="481"/>
                  </a:cxn>
                  <a:cxn ang="0">
                    <a:pos x="591" y="633"/>
                  </a:cxn>
                  <a:cxn ang="0">
                    <a:pos x="423" y="537"/>
                  </a:cxn>
                  <a:cxn ang="0">
                    <a:pos x="256" y="810"/>
                  </a:cxn>
                  <a:cxn ang="0">
                    <a:pos x="66" y="764"/>
                  </a:cxn>
                  <a:cxn ang="0">
                    <a:pos x="0" y="601"/>
                  </a:cxn>
                  <a:cxn ang="0">
                    <a:pos x="157" y="483"/>
                  </a:cxn>
                  <a:cxn ang="0">
                    <a:pos x="248" y="281"/>
                  </a:cxn>
                  <a:cxn ang="0">
                    <a:pos x="438" y="150"/>
                  </a:cxn>
                  <a:cxn ang="0">
                    <a:pos x="719" y="189"/>
                  </a:cxn>
                </a:cxnLst>
                <a:rect l="0" t="0" r="r" b="b"/>
                <a:pathLst>
                  <a:path w="1256" h="810">
                    <a:moveTo>
                      <a:pt x="719" y="183"/>
                    </a:moveTo>
                    <a:lnTo>
                      <a:pt x="760" y="33"/>
                    </a:lnTo>
                    <a:lnTo>
                      <a:pt x="884" y="0"/>
                    </a:lnTo>
                    <a:lnTo>
                      <a:pt x="983" y="78"/>
                    </a:lnTo>
                    <a:lnTo>
                      <a:pt x="1082" y="248"/>
                    </a:lnTo>
                    <a:lnTo>
                      <a:pt x="1256" y="229"/>
                    </a:lnTo>
                    <a:lnTo>
                      <a:pt x="1248" y="359"/>
                    </a:lnTo>
                    <a:lnTo>
                      <a:pt x="1016" y="431"/>
                    </a:lnTo>
                    <a:lnTo>
                      <a:pt x="879" y="417"/>
                    </a:lnTo>
                    <a:lnTo>
                      <a:pt x="719" y="481"/>
                    </a:lnTo>
                    <a:lnTo>
                      <a:pt x="591" y="633"/>
                    </a:lnTo>
                    <a:lnTo>
                      <a:pt x="423" y="537"/>
                    </a:lnTo>
                    <a:lnTo>
                      <a:pt x="256" y="810"/>
                    </a:lnTo>
                    <a:lnTo>
                      <a:pt x="66" y="764"/>
                    </a:lnTo>
                    <a:lnTo>
                      <a:pt x="0" y="601"/>
                    </a:lnTo>
                    <a:lnTo>
                      <a:pt x="157" y="483"/>
                    </a:lnTo>
                    <a:lnTo>
                      <a:pt x="248" y="281"/>
                    </a:lnTo>
                    <a:lnTo>
                      <a:pt x="438" y="150"/>
                    </a:lnTo>
                    <a:lnTo>
                      <a:pt x="719" y="189"/>
                    </a:lnTo>
                  </a:path>
                </a:pathLst>
              </a:custGeom>
              <a:noFill/>
              <a:ln w="17780">
                <a:solidFill>
                  <a:schemeClr val="bg2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57357" name="Freeform 13"/>
              <p:cNvSpPr>
                <a:spLocks/>
              </p:cNvSpPr>
              <p:nvPr/>
            </p:nvSpPr>
            <p:spPr bwMode="hidden">
              <a:xfrm>
                <a:off x="2914" y="3476"/>
                <a:ext cx="2848" cy="788"/>
              </a:xfrm>
              <a:custGeom>
                <a:avLst/>
                <a:gdLst/>
                <a:ahLst/>
                <a:cxnLst>
                  <a:cxn ang="0">
                    <a:pos x="2838" y="16"/>
                  </a:cxn>
                  <a:cxn ang="0">
                    <a:pos x="2493" y="0"/>
                  </a:cxn>
                  <a:cxn ang="0">
                    <a:pos x="2278" y="81"/>
                  </a:cxn>
                  <a:cxn ang="0">
                    <a:pos x="1936" y="44"/>
                  </a:cxn>
                  <a:cxn ang="0">
                    <a:pos x="1739" y="354"/>
                  </a:cxn>
                  <a:cxn ang="0">
                    <a:pos x="1600" y="212"/>
                  </a:cxn>
                  <a:cxn ang="0">
                    <a:pos x="1352" y="308"/>
                  </a:cxn>
                  <a:cxn ang="0">
                    <a:pos x="1445" y="515"/>
                  </a:cxn>
                  <a:cxn ang="0">
                    <a:pos x="1072" y="412"/>
                  </a:cxn>
                  <a:cxn ang="0">
                    <a:pos x="888" y="540"/>
                  </a:cxn>
                  <a:cxn ang="0">
                    <a:pos x="0" y="660"/>
                  </a:cxn>
                  <a:cxn ang="0">
                    <a:pos x="288" y="788"/>
                  </a:cxn>
                  <a:cxn ang="0">
                    <a:pos x="1040" y="676"/>
                  </a:cxn>
                  <a:cxn ang="0">
                    <a:pos x="1272" y="748"/>
                  </a:cxn>
                  <a:cxn ang="0">
                    <a:pos x="2096" y="691"/>
                  </a:cxn>
                  <a:cxn ang="0">
                    <a:pos x="2320" y="748"/>
                  </a:cxn>
                  <a:cxn ang="0">
                    <a:pos x="2456" y="596"/>
                  </a:cxn>
                  <a:cxn ang="0">
                    <a:pos x="2712" y="716"/>
                  </a:cxn>
                  <a:cxn ang="0">
                    <a:pos x="2716" y="339"/>
                  </a:cxn>
                  <a:cxn ang="0">
                    <a:pos x="2848" y="258"/>
                  </a:cxn>
                </a:cxnLst>
                <a:rect l="0" t="0" r="r" b="b"/>
                <a:pathLst>
                  <a:path w="2848" h="788">
                    <a:moveTo>
                      <a:pt x="2838" y="16"/>
                    </a:moveTo>
                    <a:lnTo>
                      <a:pt x="2493" y="0"/>
                    </a:lnTo>
                    <a:lnTo>
                      <a:pt x="2278" y="81"/>
                    </a:lnTo>
                    <a:lnTo>
                      <a:pt x="1936" y="44"/>
                    </a:lnTo>
                    <a:lnTo>
                      <a:pt x="1739" y="354"/>
                    </a:lnTo>
                    <a:lnTo>
                      <a:pt x="1600" y="212"/>
                    </a:lnTo>
                    <a:lnTo>
                      <a:pt x="1352" y="308"/>
                    </a:lnTo>
                    <a:lnTo>
                      <a:pt x="1445" y="515"/>
                    </a:lnTo>
                    <a:lnTo>
                      <a:pt x="1072" y="412"/>
                    </a:lnTo>
                    <a:lnTo>
                      <a:pt x="888" y="540"/>
                    </a:lnTo>
                    <a:lnTo>
                      <a:pt x="0" y="660"/>
                    </a:lnTo>
                    <a:lnTo>
                      <a:pt x="288" y="788"/>
                    </a:lnTo>
                    <a:lnTo>
                      <a:pt x="1040" y="676"/>
                    </a:lnTo>
                    <a:lnTo>
                      <a:pt x="1272" y="748"/>
                    </a:lnTo>
                    <a:lnTo>
                      <a:pt x="2096" y="691"/>
                    </a:lnTo>
                    <a:lnTo>
                      <a:pt x="2320" y="748"/>
                    </a:lnTo>
                    <a:lnTo>
                      <a:pt x="2456" y="596"/>
                    </a:lnTo>
                    <a:lnTo>
                      <a:pt x="2712" y="716"/>
                    </a:lnTo>
                    <a:lnTo>
                      <a:pt x="2716" y="339"/>
                    </a:lnTo>
                    <a:lnTo>
                      <a:pt x="2848" y="258"/>
                    </a:lnTo>
                  </a:path>
                </a:pathLst>
              </a:custGeom>
              <a:noFill/>
              <a:ln w="17780">
                <a:solidFill>
                  <a:schemeClr val="bg2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57358" name="Freeform 14"/>
              <p:cNvSpPr>
                <a:spLocks/>
              </p:cNvSpPr>
              <p:nvPr/>
            </p:nvSpPr>
            <p:spPr bwMode="hidden">
              <a:xfrm>
                <a:off x="5443" y="922"/>
                <a:ext cx="319" cy="854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06" y="313"/>
                  </a:cxn>
                  <a:cxn ang="0">
                    <a:pos x="106" y="634"/>
                  </a:cxn>
                  <a:cxn ang="0">
                    <a:pos x="268" y="854"/>
                  </a:cxn>
                  <a:cxn ang="0">
                    <a:pos x="278" y="577"/>
                  </a:cxn>
                  <a:cxn ang="0">
                    <a:pos x="238" y="400"/>
                  </a:cxn>
                  <a:cxn ang="0">
                    <a:pos x="319" y="240"/>
                  </a:cxn>
                </a:cxnLst>
                <a:rect l="0" t="0" r="r" b="b"/>
                <a:pathLst>
                  <a:path w="319" h="854">
                    <a:moveTo>
                      <a:pt x="0" y="0"/>
                    </a:moveTo>
                    <a:lnTo>
                      <a:pt x="106" y="313"/>
                    </a:lnTo>
                    <a:lnTo>
                      <a:pt x="106" y="634"/>
                    </a:lnTo>
                    <a:lnTo>
                      <a:pt x="268" y="854"/>
                    </a:lnTo>
                    <a:lnTo>
                      <a:pt x="278" y="577"/>
                    </a:lnTo>
                    <a:lnTo>
                      <a:pt x="238" y="400"/>
                    </a:lnTo>
                    <a:lnTo>
                      <a:pt x="319" y="240"/>
                    </a:lnTo>
                  </a:path>
                </a:pathLst>
              </a:custGeom>
              <a:noFill/>
              <a:ln w="17780">
                <a:solidFill>
                  <a:schemeClr val="bg2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57359" name="Freeform 15"/>
              <p:cNvSpPr>
                <a:spLocks/>
              </p:cNvSpPr>
              <p:nvPr/>
            </p:nvSpPr>
            <p:spPr bwMode="hidden">
              <a:xfrm>
                <a:off x="4954" y="3568"/>
                <a:ext cx="646" cy="392"/>
              </a:xfrm>
              <a:custGeom>
                <a:avLst/>
                <a:gdLst/>
                <a:ahLst/>
                <a:cxnLst>
                  <a:cxn ang="0">
                    <a:pos x="504" y="0"/>
                  </a:cxn>
                  <a:cxn ang="0">
                    <a:pos x="320" y="61"/>
                  </a:cxn>
                  <a:cxn ang="0">
                    <a:pos x="238" y="109"/>
                  </a:cxn>
                  <a:cxn ang="0">
                    <a:pos x="144" y="216"/>
                  </a:cxn>
                  <a:cxn ang="0">
                    <a:pos x="0" y="392"/>
                  </a:cxn>
                  <a:cxn ang="0">
                    <a:pos x="360" y="263"/>
                  </a:cxn>
                  <a:cxn ang="0">
                    <a:pos x="432" y="182"/>
                  </a:cxn>
                  <a:cxn ang="0">
                    <a:pos x="646" y="142"/>
                  </a:cxn>
                  <a:cxn ang="0">
                    <a:pos x="504" y="0"/>
                  </a:cxn>
                </a:cxnLst>
                <a:rect l="0" t="0" r="r" b="b"/>
                <a:pathLst>
                  <a:path w="646" h="392">
                    <a:moveTo>
                      <a:pt x="504" y="0"/>
                    </a:moveTo>
                    <a:lnTo>
                      <a:pt x="320" y="61"/>
                    </a:lnTo>
                    <a:lnTo>
                      <a:pt x="238" y="109"/>
                    </a:lnTo>
                    <a:lnTo>
                      <a:pt x="144" y="216"/>
                    </a:lnTo>
                    <a:lnTo>
                      <a:pt x="0" y="392"/>
                    </a:lnTo>
                    <a:lnTo>
                      <a:pt x="360" y="263"/>
                    </a:lnTo>
                    <a:lnTo>
                      <a:pt x="432" y="182"/>
                    </a:lnTo>
                    <a:lnTo>
                      <a:pt x="646" y="142"/>
                    </a:lnTo>
                    <a:lnTo>
                      <a:pt x="504" y="0"/>
                    </a:lnTo>
                    <a:close/>
                  </a:path>
                </a:pathLst>
              </a:custGeom>
              <a:noFill/>
              <a:ln w="17780">
                <a:solidFill>
                  <a:schemeClr val="bg2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57360" name="Freeform 16"/>
              <p:cNvSpPr>
                <a:spLocks/>
              </p:cNvSpPr>
              <p:nvPr/>
            </p:nvSpPr>
            <p:spPr bwMode="hidden">
              <a:xfrm>
                <a:off x="50" y="2400"/>
                <a:ext cx="2736" cy="192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96" y="336"/>
                  </a:cxn>
                  <a:cxn ang="0">
                    <a:pos x="384" y="384"/>
                  </a:cxn>
                  <a:cxn ang="0">
                    <a:pos x="576" y="720"/>
                  </a:cxn>
                  <a:cxn ang="0">
                    <a:pos x="528" y="960"/>
                  </a:cxn>
                  <a:cxn ang="0">
                    <a:pos x="672" y="1104"/>
                  </a:cxn>
                  <a:cxn ang="0">
                    <a:pos x="576" y="1392"/>
                  </a:cxn>
                  <a:cxn ang="0">
                    <a:pos x="624" y="1632"/>
                  </a:cxn>
                  <a:cxn ang="0">
                    <a:pos x="1488" y="1872"/>
                  </a:cxn>
                  <a:cxn ang="0">
                    <a:pos x="1680" y="1728"/>
                  </a:cxn>
                  <a:cxn ang="0">
                    <a:pos x="2208" y="1728"/>
                  </a:cxn>
                  <a:cxn ang="0">
                    <a:pos x="2304" y="1632"/>
                  </a:cxn>
                  <a:cxn ang="0">
                    <a:pos x="2736" y="1872"/>
                  </a:cxn>
                  <a:cxn ang="0">
                    <a:pos x="2640" y="1920"/>
                  </a:cxn>
                  <a:cxn ang="0">
                    <a:pos x="2304" y="1824"/>
                  </a:cxn>
                  <a:cxn ang="0">
                    <a:pos x="2160" y="1872"/>
                  </a:cxn>
                  <a:cxn ang="0">
                    <a:pos x="1632" y="1920"/>
                  </a:cxn>
                  <a:cxn ang="0">
                    <a:pos x="1440" y="1920"/>
                  </a:cxn>
                  <a:cxn ang="0">
                    <a:pos x="480" y="1824"/>
                  </a:cxn>
                  <a:cxn ang="0">
                    <a:pos x="192" y="1872"/>
                  </a:cxn>
                  <a:cxn ang="0">
                    <a:pos x="96" y="1680"/>
                  </a:cxn>
                  <a:cxn ang="0">
                    <a:pos x="288" y="1440"/>
                  </a:cxn>
                  <a:cxn ang="0">
                    <a:pos x="336" y="1104"/>
                  </a:cxn>
                  <a:cxn ang="0">
                    <a:pos x="144" y="864"/>
                  </a:cxn>
                  <a:cxn ang="0">
                    <a:pos x="240" y="624"/>
                  </a:cxn>
                  <a:cxn ang="0">
                    <a:pos x="48" y="528"/>
                  </a:cxn>
                  <a:cxn ang="0">
                    <a:pos x="0" y="0"/>
                  </a:cxn>
                </a:cxnLst>
                <a:rect l="0" t="0" r="r" b="b"/>
                <a:pathLst>
                  <a:path w="2736" h="1920">
                    <a:moveTo>
                      <a:pt x="0" y="0"/>
                    </a:moveTo>
                    <a:lnTo>
                      <a:pt x="96" y="336"/>
                    </a:lnTo>
                    <a:lnTo>
                      <a:pt x="384" y="384"/>
                    </a:lnTo>
                    <a:lnTo>
                      <a:pt x="576" y="720"/>
                    </a:lnTo>
                    <a:lnTo>
                      <a:pt x="528" y="960"/>
                    </a:lnTo>
                    <a:lnTo>
                      <a:pt x="672" y="1104"/>
                    </a:lnTo>
                    <a:lnTo>
                      <a:pt x="576" y="1392"/>
                    </a:lnTo>
                    <a:lnTo>
                      <a:pt x="624" y="1632"/>
                    </a:lnTo>
                    <a:lnTo>
                      <a:pt x="1488" y="1872"/>
                    </a:lnTo>
                    <a:lnTo>
                      <a:pt x="1680" y="1728"/>
                    </a:lnTo>
                    <a:lnTo>
                      <a:pt x="2208" y="1728"/>
                    </a:lnTo>
                    <a:lnTo>
                      <a:pt x="2304" y="1632"/>
                    </a:lnTo>
                    <a:lnTo>
                      <a:pt x="2736" y="1872"/>
                    </a:lnTo>
                    <a:lnTo>
                      <a:pt x="2640" y="1920"/>
                    </a:lnTo>
                    <a:lnTo>
                      <a:pt x="2304" y="1824"/>
                    </a:lnTo>
                    <a:lnTo>
                      <a:pt x="2160" y="1872"/>
                    </a:lnTo>
                    <a:lnTo>
                      <a:pt x="1632" y="1920"/>
                    </a:lnTo>
                    <a:lnTo>
                      <a:pt x="1440" y="1920"/>
                    </a:lnTo>
                    <a:lnTo>
                      <a:pt x="480" y="1824"/>
                    </a:lnTo>
                    <a:lnTo>
                      <a:pt x="192" y="1872"/>
                    </a:lnTo>
                    <a:lnTo>
                      <a:pt x="96" y="1680"/>
                    </a:lnTo>
                    <a:lnTo>
                      <a:pt x="288" y="1440"/>
                    </a:lnTo>
                    <a:lnTo>
                      <a:pt x="336" y="1104"/>
                    </a:lnTo>
                    <a:lnTo>
                      <a:pt x="144" y="864"/>
                    </a:lnTo>
                    <a:lnTo>
                      <a:pt x="240" y="624"/>
                    </a:lnTo>
                    <a:lnTo>
                      <a:pt x="48" y="528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</p:grpSp>
        <p:grpSp>
          <p:nvGrpSpPr>
            <p:cNvPr id="1033" name="Group 17"/>
            <p:cNvGrpSpPr>
              <a:grpSpLocks/>
            </p:cNvGrpSpPr>
            <p:nvPr/>
          </p:nvGrpSpPr>
          <p:grpSpPr bwMode="auto">
            <a:xfrm>
              <a:off x="0" y="2291"/>
              <a:ext cx="1385" cy="1702"/>
              <a:chOff x="0" y="2291"/>
              <a:chExt cx="1385" cy="1702"/>
            </a:xfrm>
          </p:grpSpPr>
          <p:sp>
            <p:nvSpPr>
              <p:cNvPr id="57362" name="Rectangle 18"/>
              <p:cNvSpPr>
                <a:spLocks noChangeArrowheads="1"/>
              </p:cNvSpPr>
              <p:nvPr/>
            </p:nvSpPr>
            <p:spPr bwMode="ltGray">
              <a:xfrm rot="6798887">
                <a:off x="63" y="3882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57363" name="Rectangle 19"/>
              <p:cNvSpPr>
                <a:spLocks noChangeArrowheads="1"/>
              </p:cNvSpPr>
              <p:nvPr/>
            </p:nvSpPr>
            <p:spPr bwMode="ltGray">
              <a:xfrm rot="6798887">
                <a:off x="33" y="3880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57364" name="Rectangle 20"/>
              <p:cNvSpPr>
                <a:spLocks noChangeArrowheads="1"/>
              </p:cNvSpPr>
              <p:nvPr/>
            </p:nvSpPr>
            <p:spPr bwMode="ltGray">
              <a:xfrm rot="6798887">
                <a:off x="7" y="3874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57365" name="Rectangle 21"/>
              <p:cNvSpPr>
                <a:spLocks noChangeArrowheads="1"/>
              </p:cNvSpPr>
              <p:nvPr/>
            </p:nvSpPr>
            <p:spPr bwMode="ltGray">
              <a:xfrm rot="5999912">
                <a:off x="209" y="3884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57366" name="Rectangle 22"/>
              <p:cNvSpPr>
                <a:spLocks noChangeArrowheads="1"/>
              </p:cNvSpPr>
              <p:nvPr/>
            </p:nvSpPr>
            <p:spPr bwMode="ltGray">
              <a:xfrm rot="5999912">
                <a:off x="183" y="3888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57367" name="Rectangle 23"/>
              <p:cNvSpPr>
                <a:spLocks noChangeArrowheads="1"/>
              </p:cNvSpPr>
              <p:nvPr/>
            </p:nvSpPr>
            <p:spPr bwMode="ltGray">
              <a:xfrm rot="6250138">
                <a:off x="153" y="3888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57368" name="Rectangle 24"/>
              <p:cNvSpPr>
                <a:spLocks noChangeArrowheads="1"/>
              </p:cNvSpPr>
              <p:nvPr/>
            </p:nvSpPr>
            <p:spPr bwMode="ltGray">
              <a:xfrm rot="6238076">
                <a:off x="123" y="3886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57369" name="Rectangle 25"/>
              <p:cNvSpPr>
                <a:spLocks noChangeArrowheads="1"/>
              </p:cNvSpPr>
              <p:nvPr/>
            </p:nvSpPr>
            <p:spPr bwMode="ltGray">
              <a:xfrm rot="5380717">
                <a:off x="363" y="3868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57370" name="Rectangle 26"/>
              <p:cNvSpPr>
                <a:spLocks noChangeArrowheads="1"/>
              </p:cNvSpPr>
              <p:nvPr/>
            </p:nvSpPr>
            <p:spPr bwMode="ltGray">
              <a:xfrm rot="5380717">
                <a:off x="333" y="3872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57371" name="Rectangle 27"/>
              <p:cNvSpPr>
                <a:spLocks noChangeArrowheads="1"/>
              </p:cNvSpPr>
              <p:nvPr/>
            </p:nvSpPr>
            <p:spPr bwMode="ltGray">
              <a:xfrm rot="5583200">
                <a:off x="303" y="3876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57372" name="Rectangle 28"/>
              <p:cNvSpPr>
                <a:spLocks noChangeArrowheads="1"/>
              </p:cNvSpPr>
              <p:nvPr/>
            </p:nvSpPr>
            <p:spPr bwMode="ltGray">
              <a:xfrm rot="5737625">
                <a:off x="271" y="3882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57373" name="Rectangle 29"/>
              <p:cNvSpPr>
                <a:spLocks noChangeArrowheads="1"/>
              </p:cNvSpPr>
              <p:nvPr/>
            </p:nvSpPr>
            <p:spPr bwMode="ltGray">
              <a:xfrm rot="4715477">
                <a:off x="517" y="3828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57374" name="Rectangle 30"/>
              <p:cNvSpPr>
                <a:spLocks noChangeArrowheads="1"/>
              </p:cNvSpPr>
              <p:nvPr/>
            </p:nvSpPr>
            <p:spPr bwMode="ltGray">
              <a:xfrm rot="4924949">
                <a:off x="486" y="3834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57375" name="Rectangle 31"/>
              <p:cNvSpPr>
                <a:spLocks noChangeArrowheads="1"/>
              </p:cNvSpPr>
              <p:nvPr/>
            </p:nvSpPr>
            <p:spPr bwMode="ltGray">
              <a:xfrm rot="4924949">
                <a:off x="456" y="3848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57376" name="Rectangle 32"/>
              <p:cNvSpPr>
                <a:spLocks noChangeArrowheads="1"/>
              </p:cNvSpPr>
              <p:nvPr/>
            </p:nvSpPr>
            <p:spPr bwMode="ltGray">
              <a:xfrm rot="5041352">
                <a:off x="427" y="3850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57377" name="Rectangle 33"/>
              <p:cNvSpPr>
                <a:spLocks noChangeArrowheads="1"/>
              </p:cNvSpPr>
              <p:nvPr/>
            </p:nvSpPr>
            <p:spPr bwMode="ltGray">
              <a:xfrm rot="3816889">
                <a:off x="664" y="3762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57378" name="Rectangle 34"/>
              <p:cNvSpPr>
                <a:spLocks noChangeArrowheads="1"/>
              </p:cNvSpPr>
              <p:nvPr/>
            </p:nvSpPr>
            <p:spPr bwMode="ltGray">
              <a:xfrm rot="3816889">
                <a:off x="634" y="3780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57379" name="Rectangle 35"/>
              <p:cNvSpPr>
                <a:spLocks noChangeArrowheads="1"/>
              </p:cNvSpPr>
              <p:nvPr/>
            </p:nvSpPr>
            <p:spPr bwMode="ltGray">
              <a:xfrm rot="4104184">
                <a:off x="606" y="3790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57380" name="Rectangle 36"/>
              <p:cNvSpPr>
                <a:spLocks noChangeArrowheads="1"/>
              </p:cNvSpPr>
              <p:nvPr/>
            </p:nvSpPr>
            <p:spPr bwMode="ltGray">
              <a:xfrm rot="4325343">
                <a:off x="575" y="3804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57381" name="Rectangle 37"/>
              <p:cNvSpPr>
                <a:spLocks noChangeArrowheads="1"/>
              </p:cNvSpPr>
              <p:nvPr/>
            </p:nvSpPr>
            <p:spPr bwMode="ltGray">
              <a:xfrm rot="3368036">
                <a:off x="800" y="3682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57382" name="Rectangle 38"/>
              <p:cNvSpPr>
                <a:spLocks noChangeArrowheads="1"/>
              </p:cNvSpPr>
              <p:nvPr/>
            </p:nvSpPr>
            <p:spPr bwMode="ltGray">
              <a:xfrm rot="3368036">
                <a:off x="772" y="3698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57383" name="Rectangle 39"/>
              <p:cNvSpPr>
                <a:spLocks noChangeArrowheads="1"/>
              </p:cNvSpPr>
              <p:nvPr/>
            </p:nvSpPr>
            <p:spPr bwMode="ltGray">
              <a:xfrm rot="3368036">
                <a:off x="746" y="3716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57384" name="Rectangle 40"/>
              <p:cNvSpPr>
                <a:spLocks noChangeArrowheads="1"/>
              </p:cNvSpPr>
              <p:nvPr/>
            </p:nvSpPr>
            <p:spPr bwMode="ltGray">
              <a:xfrm rot="3816889">
                <a:off x="717" y="3734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57385" name="Rectangle 41"/>
              <p:cNvSpPr>
                <a:spLocks noChangeArrowheads="1"/>
              </p:cNvSpPr>
              <p:nvPr/>
            </p:nvSpPr>
            <p:spPr bwMode="ltGray">
              <a:xfrm rot="2302266">
                <a:off x="923" y="3587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57386" name="Rectangle 42"/>
              <p:cNvSpPr>
                <a:spLocks noChangeArrowheads="1"/>
              </p:cNvSpPr>
              <p:nvPr/>
            </p:nvSpPr>
            <p:spPr bwMode="ltGray">
              <a:xfrm rot="2302266">
                <a:off x="899" y="3606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57387" name="Rectangle 43"/>
              <p:cNvSpPr>
                <a:spLocks noChangeArrowheads="1"/>
              </p:cNvSpPr>
              <p:nvPr/>
            </p:nvSpPr>
            <p:spPr bwMode="ltGray">
              <a:xfrm rot="2707562">
                <a:off x="876" y="3626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57388" name="Rectangle 44"/>
              <p:cNvSpPr>
                <a:spLocks noChangeArrowheads="1"/>
              </p:cNvSpPr>
              <p:nvPr/>
            </p:nvSpPr>
            <p:spPr bwMode="ltGray">
              <a:xfrm rot="2707562">
                <a:off x="850" y="3644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57389" name="Rectangle 45"/>
              <p:cNvSpPr>
                <a:spLocks noChangeArrowheads="1"/>
              </p:cNvSpPr>
              <p:nvPr/>
            </p:nvSpPr>
            <p:spPr bwMode="ltGray">
              <a:xfrm rot="1525830">
                <a:off x="1027" y="3473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57390" name="Rectangle 46"/>
              <p:cNvSpPr>
                <a:spLocks noChangeArrowheads="1"/>
              </p:cNvSpPr>
              <p:nvPr/>
            </p:nvSpPr>
            <p:spPr bwMode="ltGray">
              <a:xfrm rot="1525830">
                <a:off x="1009" y="3497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57391" name="Rectangle 47"/>
              <p:cNvSpPr>
                <a:spLocks noChangeArrowheads="1"/>
              </p:cNvSpPr>
              <p:nvPr/>
            </p:nvSpPr>
            <p:spPr bwMode="ltGray">
              <a:xfrm rot="1788117">
                <a:off x="990" y="3519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57392" name="Rectangle 48"/>
              <p:cNvSpPr>
                <a:spLocks noChangeArrowheads="1"/>
              </p:cNvSpPr>
              <p:nvPr/>
            </p:nvSpPr>
            <p:spPr bwMode="ltGray">
              <a:xfrm rot="1788117">
                <a:off x="969" y="3544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57393" name="Rectangle 49"/>
              <p:cNvSpPr>
                <a:spLocks noChangeArrowheads="1"/>
              </p:cNvSpPr>
              <p:nvPr/>
            </p:nvSpPr>
            <p:spPr bwMode="ltGray">
              <a:xfrm rot="841630">
                <a:off x="1113" y="3355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57394" name="Rectangle 50"/>
              <p:cNvSpPr>
                <a:spLocks noChangeArrowheads="1"/>
              </p:cNvSpPr>
              <p:nvPr/>
            </p:nvSpPr>
            <p:spPr bwMode="ltGray">
              <a:xfrm rot="841630">
                <a:off x="1100" y="3378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57395" name="Rectangle 51"/>
              <p:cNvSpPr>
                <a:spLocks noChangeArrowheads="1"/>
              </p:cNvSpPr>
              <p:nvPr/>
            </p:nvSpPr>
            <p:spPr bwMode="ltGray">
              <a:xfrm rot="1308689">
                <a:off x="1086" y="3404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57396" name="Rectangle 52"/>
              <p:cNvSpPr>
                <a:spLocks noChangeArrowheads="1"/>
              </p:cNvSpPr>
              <p:nvPr/>
            </p:nvSpPr>
            <p:spPr bwMode="ltGray">
              <a:xfrm rot="1308689">
                <a:off x="1064" y="3425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57397" name="Rectangle 53"/>
              <p:cNvSpPr>
                <a:spLocks noChangeArrowheads="1"/>
              </p:cNvSpPr>
              <p:nvPr/>
            </p:nvSpPr>
            <p:spPr bwMode="ltGray">
              <a:xfrm rot="469913">
                <a:off x="1172" y="3225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57398" name="Rectangle 54"/>
              <p:cNvSpPr>
                <a:spLocks noChangeArrowheads="1"/>
              </p:cNvSpPr>
              <p:nvPr/>
            </p:nvSpPr>
            <p:spPr bwMode="ltGray">
              <a:xfrm rot="559869">
                <a:off x="1162" y="3250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57399" name="Rectangle 55"/>
              <p:cNvSpPr>
                <a:spLocks noChangeArrowheads="1"/>
              </p:cNvSpPr>
              <p:nvPr/>
            </p:nvSpPr>
            <p:spPr bwMode="ltGray">
              <a:xfrm rot="734079">
                <a:off x="1154" y="3276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57400" name="Rectangle 56"/>
              <p:cNvSpPr>
                <a:spLocks noChangeArrowheads="1"/>
              </p:cNvSpPr>
              <p:nvPr/>
            </p:nvSpPr>
            <p:spPr bwMode="ltGray">
              <a:xfrm rot="734079">
                <a:off x="1141" y="3304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57401" name="Rectangle 57"/>
              <p:cNvSpPr>
                <a:spLocks noChangeArrowheads="1"/>
              </p:cNvSpPr>
              <p:nvPr/>
            </p:nvSpPr>
            <p:spPr bwMode="ltGray">
              <a:xfrm rot="-293905">
                <a:off x="1211" y="3096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57402" name="Rectangle 58"/>
              <p:cNvSpPr>
                <a:spLocks noChangeArrowheads="1"/>
              </p:cNvSpPr>
              <p:nvPr/>
            </p:nvSpPr>
            <p:spPr bwMode="ltGray">
              <a:xfrm rot="-8">
                <a:off x="1201" y="3122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57403" name="Rectangle 59"/>
              <p:cNvSpPr>
                <a:spLocks noChangeArrowheads="1"/>
              </p:cNvSpPr>
              <p:nvPr/>
            </p:nvSpPr>
            <p:spPr bwMode="ltGray">
              <a:xfrm rot="-8">
                <a:off x="1200" y="3147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57404" name="Rectangle 60"/>
              <p:cNvSpPr>
                <a:spLocks noChangeArrowheads="1"/>
              </p:cNvSpPr>
              <p:nvPr/>
            </p:nvSpPr>
            <p:spPr bwMode="ltGray">
              <a:xfrm rot="214188">
                <a:off x="1189" y="3173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57405" name="Rectangle 61"/>
              <p:cNvSpPr>
                <a:spLocks noChangeArrowheads="1"/>
              </p:cNvSpPr>
              <p:nvPr/>
            </p:nvSpPr>
            <p:spPr bwMode="ltGray">
              <a:xfrm rot="-682388">
                <a:off x="1219" y="2965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57406" name="Rectangle 62"/>
              <p:cNvSpPr>
                <a:spLocks noChangeArrowheads="1"/>
              </p:cNvSpPr>
              <p:nvPr/>
            </p:nvSpPr>
            <p:spPr bwMode="ltGray">
              <a:xfrm rot="-480400">
                <a:off x="1220" y="2991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57407" name="Rectangle 63"/>
              <p:cNvSpPr>
                <a:spLocks noChangeArrowheads="1"/>
              </p:cNvSpPr>
              <p:nvPr/>
            </p:nvSpPr>
            <p:spPr bwMode="ltGray">
              <a:xfrm rot="-480400">
                <a:off x="1220" y="3015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57408" name="Rectangle 64"/>
              <p:cNvSpPr>
                <a:spLocks noChangeArrowheads="1"/>
              </p:cNvSpPr>
              <p:nvPr/>
            </p:nvSpPr>
            <p:spPr bwMode="ltGray">
              <a:xfrm rot="-270546">
                <a:off x="1219" y="3041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57409" name="Rectangle 65"/>
              <p:cNvSpPr>
                <a:spLocks noChangeArrowheads="1"/>
              </p:cNvSpPr>
              <p:nvPr/>
            </p:nvSpPr>
            <p:spPr bwMode="ltGray">
              <a:xfrm rot="-1132286">
                <a:off x="1207" y="2843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57410" name="Rectangle 66"/>
              <p:cNvSpPr>
                <a:spLocks noChangeArrowheads="1"/>
              </p:cNvSpPr>
              <p:nvPr/>
            </p:nvSpPr>
            <p:spPr bwMode="ltGray">
              <a:xfrm rot="-969272">
                <a:off x="1213" y="2864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57411" name="Rectangle 67"/>
              <p:cNvSpPr>
                <a:spLocks noChangeArrowheads="1"/>
              </p:cNvSpPr>
              <p:nvPr/>
            </p:nvSpPr>
            <p:spPr bwMode="ltGray">
              <a:xfrm rot="-969272">
                <a:off x="1216" y="2888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57412" name="Rectangle 68"/>
              <p:cNvSpPr>
                <a:spLocks noChangeArrowheads="1"/>
              </p:cNvSpPr>
              <p:nvPr/>
            </p:nvSpPr>
            <p:spPr bwMode="ltGray">
              <a:xfrm rot="-806259">
                <a:off x="1219" y="2915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57413" name="Rectangle 69"/>
              <p:cNvSpPr>
                <a:spLocks noChangeArrowheads="1"/>
              </p:cNvSpPr>
              <p:nvPr/>
            </p:nvSpPr>
            <p:spPr bwMode="ltGray">
              <a:xfrm rot="-1543941">
                <a:off x="1165" y="2727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57414" name="Rectangle 70"/>
              <p:cNvSpPr>
                <a:spLocks noChangeArrowheads="1"/>
              </p:cNvSpPr>
              <p:nvPr/>
            </p:nvSpPr>
            <p:spPr bwMode="ltGray">
              <a:xfrm rot="-1341953">
                <a:off x="1176" y="2752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57415" name="Rectangle 71"/>
              <p:cNvSpPr>
                <a:spLocks noChangeArrowheads="1"/>
              </p:cNvSpPr>
              <p:nvPr/>
            </p:nvSpPr>
            <p:spPr bwMode="ltGray">
              <a:xfrm rot="-1341953">
                <a:off x="1184" y="2775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57416" name="Rectangle 72"/>
              <p:cNvSpPr>
                <a:spLocks noChangeArrowheads="1"/>
              </p:cNvSpPr>
              <p:nvPr/>
            </p:nvSpPr>
            <p:spPr bwMode="ltGray">
              <a:xfrm rot="-1341953">
                <a:off x="1194" y="2795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57417" name="Rectangle 73"/>
              <p:cNvSpPr>
                <a:spLocks noChangeArrowheads="1"/>
              </p:cNvSpPr>
              <p:nvPr/>
            </p:nvSpPr>
            <p:spPr bwMode="ltGray">
              <a:xfrm rot="-1928746">
                <a:off x="1101" y="2628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57418" name="Rectangle 74"/>
              <p:cNvSpPr>
                <a:spLocks noChangeArrowheads="1"/>
              </p:cNvSpPr>
              <p:nvPr/>
            </p:nvSpPr>
            <p:spPr bwMode="ltGray">
              <a:xfrm rot="-1844175">
                <a:off x="1114" y="2645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57419" name="Rectangle 75"/>
              <p:cNvSpPr>
                <a:spLocks noChangeArrowheads="1"/>
              </p:cNvSpPr>
              <p:nvPr/>
            </p:nvSpPr>
            <p:spPr bwMode="ltGray">
              <a:xfrm rot="-1752383">
                <a:off x="1129" y="2667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57420" name="Rectangle 76"/>
              <p:cNvSpPr>
                <a:spLocks noChangeArrowheads="1"/>
              </p:cNvSpPr>
              <p:nvPr/>
            </p:nvSpPr>
            <p:spPr bwMode="ltGray">
              <a:xfrm rot="-1752383">
                <a:off x="1142" y="2684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57421" name="Rectangle 77"/>
              <p:cNvSpPr>
                <a:spLocks noChangeArrowheads="1"/>
              </p:cNvSpPr>
              <p:nvPr/>
            </p:nvSpPr>
            <p:spPr bwMode="ltGray">
              <a:xfrm rot="-2466736">
                <a:off x="1014" y="2538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57422" name="Rectangle 78"/>
              <p:cNvSpPr>
                <a:spLocks noChangeArrowheads="1"/>
              </p:cNvSpPr>
              <p:nvPr/>
            </p:nvSpPr>
            <p:spPr bwMode="ltGray">
              <a:xfrm rot="-2466736">
                <a:off x="1035" y="2557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57423" name="Rectangle 79"/>
              <p:cNvSpPr>
                <a:spLocks noChangeArrowheads="1"/>
              </p:cNvSpPr>
              <p:nvPr/>
            </p:nvSpPr>
            <p:spPr bwMode="ltGray">
              <a:xfrm rot="-2466736">
                <a:off x="1050" y="2574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57424" name="Rectangle 80"/>
              <p:cNvSpPr>
                <a:spLocks noChangeArrowheads="1"/>
              </p:cNvSpPr>
              <p:nvPr/>
            </p:nvSpPr>
            <p:spPr bwMode="ltGray">
              <a:xfrm rot="-2342866">
                <a:off x="1068" y="2590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57425" name="Freeform 81"/>
              <p:cNvSpPr>
                <a:spLocks/>
              </p:cNvSpPr>
              <p:nvPr/>
            </p:nvSpPr>
            <p:spPr bwMode="ltGray">
              <a:xfrm>
                <a:off x="486" y="2563"/>
                <a:ext cx="180" cy="151"/>
              </a:xfrm>
              <a:custGeom>
                <a:avLst/>
                <a:gdLst/>
                <a:ahLst/>
                <a:cxnLst>
                  <a:cxn ang="0">
                    <a:pos x="0" y="144"/>
                  </a:cxn>
                  <a:cxn ang="0">
                    <a:pos x="28" y="147"/>
                  </a:cxn>
                  <a:cxn ang="0">
                    <a:pos x="64" y="46"/>
                  </a:cxn>
                  <a:cxn ang="0">
                    <a:pos x="94" y="151"/>
                  </a:cxn>
                  <a:cxn ang="0">
                    <a:pos x="129" y="151"/>
                  </a:cxn>
                  <a:cxn ang="0">
                    <a:pos x="180" y="9"/>
                  </a:cxn>
                  <a:cxn ang="0">
                    <a:pos x="148" y="10"/>
                  </a:cxn>
                  <a:cxn ang="0">
                    <a:pos x="112" y="112"/>
                  </a:cxn>
                  <a:cxn ang="0">
                    <a:pos x="79" y="0"/>
                  </a:cxn>
                  <a:cxn ang="0">
                    <a:pos x="48" y="0"/>
                  </a:cxn>
                  <a:cxn ang="0">
                    <a:pos x="0" y="144"/>
                  </a:cxn>
                </a:cxnLst>
                <a:rect l="0" t="0" r="r" b="b"/>
                <a:pathLst>
                  <a:path w="180" h="151">
                    <a:moveTo>
                      <a:pt x="0" y="144"/>
                    </a:moveTo>
                    <a:lnTo>
                      <a:pt x="28" y="147"/>
                    </a:lnTo>
                    <a:lnTo>
                      <a:pt x="64" y="46"/>
                    </a:lnTo>
                    <a:lnTo>
                      <a:pt x="94" y="151"/>
                    </a:lnTo>
                    <a:lnTo>
                      <a:pt x="129" y="151"/>
                    </a:lnTo>
                    <a:lnTo>
                      <a:pt x="180" y="9"/>
                    </a:lnTo>
                    <a:lnTo>
                      <a:pt x="148" y="10"/>
                    </a:lnTo>
                    <a:lnTo>
                      <a:pt x="112" y="112"/>
                    </a:lnTo>
                    <a:lnTo>
                      <a:pt x="79" y="0"/>
                    </a:lnTo>
                    <a:lnTo>
                      <a:pt x="48" y="0"/>
                    </a:lnTo>
                    <a:lnTo>
                      <a:pt x="0" y="144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57426" name="Rectangle 82"/>
              <p:cNvSpPr>
                <a:spLocks noChangeArrowheads="1"/>
              </p:cNvSpPr>
              <p:nvPr/>
            </p:nvSpPr>
            <p:spPr bwMode="ltGray">
              <a:xfrm rot="6575641">
                <a:off x="-217" y="3138"/>
                <a:ext cx="1226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57427" name="Rectangle 83"/>
              <p:cNvSpPr>
                <a:spLocks noChangeArrowheads="1"/>
              </p:cNvSpPr>
              <p:nvPr/>
            </p:nvSpPr>
            <p:spPr bwMode="ltGray">
              <a:xfrm rot="238799">
                <a:off x="4" y="3146"/>
                <a:ext cx="1031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57428" name="Rectangle 84"/>
              <p:cNvSpPr>
                <a:spLocks noChangeArrowheads="1"/>
              </p:cNvSpPr>
              <p:nvPr/>
            </p:nvSpPr>
            <p:spPr bwMode="ltGray">
              <a:xfrm rot="-2957028">
                <a:off x="907" y="2472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57429" name="Rectangle 85"/>
              <p:cNvSpPr>
                <a:spLocks noChangeArrowheads="1"/>
              </p:cNvSpPr>
              <p:nvPr/>
            </p:nvSpPr>
            <p:spPr bwMode="ltGray">
              <a:xfrm rot="-2957028">
                <a:off x="930" y="2486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57430" name="Rectangle 86"/>
              <p:cNvSpPr>
                <a:spLocks noChangeArrowheads="1"/>
              </p:cNvSpPr>
              <p:nvPr/>
            </p:nvSpPr>
            <p:spPr bwMode="ltGray">
              <a:xfrm rot="-2957028">
                <a:off x="954" y="2497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57431" name="Rectangle 87"/>
              <p:cNvSpPr>
                <a:spLocks noChangeArrowheads="1"/>
              </p:cNvSpPr>
              <p:nvPr/>
            </p:nvSpPr>
            <p:spPr bwMode="ltGray">
              <a:xfrm rot="-2661033">
                <a:off x="974" y="2509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57432" name="Rectangle 88"/>
              <p:cNvSpPr>
                <a:spLocks noChangeArrowheads="1"/>
              </p:cNvSpPr>
              <p:nvPr/>
            </p:nvSpPr>
            <p:spPr bwMode="ltGray">
              <a:xfrm rot="-3638503">
                <a:off x="788" y="2426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57433" name="Rectangle 89"/>
              <p:cNvSpPr>
                <a:spLocks noChangeArrowheads="1"/>
              </p:cNvSpPr>
              <p:nvPr/>
            </p:nvSpPr>
            <p:spPr bwMode="ltGray">
              <a:xfrm rot="-3638503">
                <a:off x="815" y="2434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57434" name="Rectangle 90"/>
              <p:cNvSpPr>
                <a:spLocks noChangeArrowheads="1"/>
              </p:cNvSpPr>
              <p:nvPr/>
            </p:nvSpPr>
            <p:spPr bwMode="ltGray">
              <a:xfrm rot="-3514633">
                <a:off x="837" y="2440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57435" name="Rectangle 91"/>
              <p:cNvSpPr>
                <a:spLocks noChangeArrowheads="1"/>
              </p:cNvSpPr>
              <p:nvPr/>
            </p:nvSpPr>
            <p:spPr bwMode="ltGray">
              <a:xfrm rot="-3220799">
                <a:off x="862" y="2452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57436" name="Rectangle 92"/>
              <p:cNvSpPr>
                <a:spLocks noChangeArrowheads="1"/>
              </p:cNvSpPr>
              <p:nvPr/>
            </p:nvSpPr>
            <p:spPr bwMode="ltGray">
              <a:xfrm rot="-4338250">
                <a:off x="649" y="2396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57437" name="Rectangle 93"/>
              <p:cNvSpPr>
                <a:spLocks noChangeArrowheads="1"/>
              </p:cNvSpPr>
              <p:nvPr/>
            </p:nvSpPr>
            <p:spPr bwMode="ltGray">
              <a:xfrm rot="-4250359">
                <a:off x="677" y="2402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57438" name="Rectangle 94"/>
              <p:cNvSpPr>
                <a:spLocks noChangeArrowheads="1"/>
              </p:cNvSpPr>
              <p:nvPr/>
            </p:nvSpPr>
            <p:spPr bwMode="ltGray">
              <a:xfrm rot="-4250359">
                <a:off x="708" y="2406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57439" name="Rectangle 95"/>
              <p:cNvSpPr>
                <a:spLocks noChangeArrowheads="1"/>
              </p:cNvSpPr>
              <p:nvPr/>
            </p:nvSpPr>
            <p:spPr bwMode="ltGray">
              <a:xfrm rot="-3989246">
                <a:off x="738" y="2410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57440" name="Rectangle 96"/>
              <p:cNvSpPr>
                <a:spLocks noChangeArrowheads="1"/>
              </p:cNvSpPr>
              <p:nvPr/>
            </p:nvSpPr>
            <p:spPr bwMode="ltGray">
              <a:xfrm rot="-4862215">
                <a:off x="503" y="2394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57441" name="Rectangle 97"/>
              <p:cNvSpPr>
                <a:spLocks noChangeArrowheads="1"/>
              </p:cNvSpPr>
              <p:nvPr/>
            </p:nvSpPr>
            <p:spPr bwMode="ltGray">
              <a:xfrm rot="-4673370">
                <a:off x="534" y="2392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57442" name="Rectangle 98"/>
              <p:cNvSpPr>
                <a:spLocks noChangeArrowheads="1"/>
              </p:cNvSpPr>
              <p:nvPr/>
            </p:nvSpPr>
            <p:spPr bwMode="ltGray">
              <a:xfrm rot="-4646721">
                <a:off x="563" y="2390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57443" name="Rectangle 99"/>
              <p:cNvSpPr>
                <a:spLocks noChangeArrowheads="1"/>
              </p:cNvSpPr>
              <p:nvPr/>
            </p:nvSpPr>
            <p:spPr bwMode="ltGray">
              <a:xfrm rot="-4580623">
                <a:off x="595" y="2390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57444" name="Rectangle 100"/>
              <p:cNvSpPr>
                <a:spLocks noChangeArrowheads="1"/>
              </p:cNvSpPr>
              <p:nvPr/>
            </p:nvSpPr>
            <p:spPr bwMode="ltGray">
              <a:xfrm rot="-5195129">
                <a:off x="355" y="2414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57445" name="Rectangle 101"/>
              <p:cNvSpPr>
                <a:spLocks noChangeArrowheads="1"/>
              </p:cNvSpPr>
              <p:nvPr/>
            </p:nvSpPr>
            <p:spPr bwMode="ltGray">
              <a:xfrm rot="-5360484">
                <a:off x="385" y="2408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57446" name="Rectangle 102"/>
              <p:cNvSpPr>
                <a:spLocks noChangeArrowheads="1"/>
              </p:cNvSpPr>
              <p:nvPr/>
            </p:nvSpPr>
            <p:spPr bwMode="ltGray">
              <a:xfrm rot="-5288939">
                <a:off x="419" y="2404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57447" name="Rectangle 103"/>
              <p:cNvSpPr>
                <a:spLocks noChangeArrowheads="1"/>
              </p:cNvSpPr>
              <p:nvPr/>
            </p:nvSpPr>
            <p:spPr bwMode="ltGray">
              <a:xfrm rot="-5164854">
                <a:off x="449" y="2400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57448" name="Rectangle 104"/>
              <p:cNvSpPr>
                <a:spLocks noChangeArrowheads="1"/>
              </p:cNvSpPr>
              <p:nvPr/>
            </p:nvSpPr>
            <p:spPr bwMode="ltGray">
              <a:xfrm rot="-6132163">
                <a:off x="206" y="2458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57449" name="Rectangle 105"/>
              <p:cNvSpPr>
                <a:spLocks noChangeArrowheads="1"/>
              </p:cNvSpPr>
              <p:nvPr/>
            </p:nvSpPr>
            <p:spPr bwMode="ltGray">
              <a:xfrm rot="-6220433">
                <a:off x="237" y="2448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57450" name="Rectangle 106"/>
              <p:cNvSpPr>
                <a:spLocks noChangeArrowheads="1"/>
              </p:cNvSpPr>
              <p:nvPr/>
            </p:nvSpPr>
            <p:spPr bwMode="ltGray">
              <a:xfrm rot="-6110943">
                <a:off x="266" y="2438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57451" name="Rectangle 107"/>
              <p:cNvSpPr>
                <a:spLocks noChangeArrowheads="1"/>
              </p:cNvSpPr>
              <p:nvPr/>
            </p:nvSpPr>
            <p:spPr bwMode="ltGray">
              <a:xfrm rot="-5919570">
                <a:off x="293" y="2426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57452" name="Rectangle 108"/>
              <p:cNvSpPr>
                <a:spLocks noChangeArrowheads="1"/>
              </p:cNvSpPr>
              <p:nvPr/>
            </p:nvSpPr>
            <p:spPr bwMode="ltGray">
              <a:xfrm rot="-7376291">
                <a:off x="6" y="2548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57453" name="Rectangle 109"/>
              <p:cNvSpPr>
                <a:spLocks noChangeArrowheads="1"/>
              </p:cNvSpPr>
              <p:nvPr/>
            </p:nvSpPr>
            <p:spPr bwMode="ltGray">
              <a:xfrm rot="-7168347">
                <a:off x="65" y="2516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57454" name="Rectangle 110"/>
              <p:cNvSpPr>
                <a:spLocks noChangeArrowheads="1"/>
              </p:cNvSpPr>
              <p:nvPr/>
            </p:nvSpPr>
            <p:spPr bwMode="ltGray">
              <a:xfrm rot="-6802416">
                <a:off x="92" y="2502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57455" name="Rectangle 111"/>
              <p:cNvSpPr>
                <a:spLocks noChangeArrowheads="1"/>
              </p:cNvSpPr>
              <p:nvPr/>
            </p:nvSpPr>
            <p:spPr bwMode="ltGray">
              <a:xfrm rot="-6802416">
                <a:off x="119" y="2492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57456" name="Rectangle 112"/>
              <p:cNvSpPr>
                <a:spLocks noChangeArrowheads="1"/>
              </p:cNvSpPr>
              <p:nvPr/>
            </p:nvSpPr>
            <p:spPr bwMode="ltGray">
              <a:xfrm rot="-6457704">
                <a:off x="150" y="2478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57457" name="Rectangle 113"/>
              <p:cNvSpPr>
                <a:spLocks noChangeArrowheads="1"/>
              </p:cNvSpPr>
              <p:nvPr/>
            </p:nvSpPr>
            <p:spPr bwMode="ltGray">
              <a:xfrm rot="-1876771">
                <a:off x="0" y="3363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57458" name="Rectangle 114"/>
              <p:cNvSpPr>
                <a:spLocks noChangeArrowheads="1"/>
              </p:cNvSpPr>
              <p:nvPr/>
            </p:nvSpPr>
            <p:spPr bwMode="ltGray">
              <a:xfrm rot="3283992">
                <a:off x="511" y="3478"/>
                <a:ext cx="242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57459" name="Rectangle 115"/>
              <p:cNvSpPr>
                <a:spLocks noChangeArrowheads="1"/>
              </p:cNvSpPr>
              <p:nvPr/>
            </p:nvSpPr>
            <p:spPr bwMode="ltGray">
              <a:xfrm rot="3283992">
                <a:off x="35" y="2798"/>
                <a:ext cx="242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57460" name="Rectangle 116"/>
              <p:cNvSpPr>
                <a:spLocks noChangeArrowheads="1"/>
              </p:cNvSpPr>
              <p:nvPr/>
            </p:nvSpPr>
            <p:spPr bwMode="ltGray">
              <a:xfrm rot="-1876771">
                <a:off x="700" y="2851"/>
                <a:ext cx="317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57461" name="Rectangle 117"/>
              <p:cNvSpPr>
                <a:spLocks noChangeArrowheads="1"/>
              </p:cNvSpPr>
              <p:nvPr/>
            </p:nvSpPr>
            <p:spPr bwMode="ltGray">
              <a:xfrm rot="5908516">
                <a:off x="200" y="3915"/>
                <a:ext cx="138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57462" name="Rectangle 118"/>
              <p:cNvSpPr>
                <a:spLocks noChangeArrowheads="1"/>
              </p:cNvSpPr>
              <p:nvPr/>
            </p:nvSpPr>
            <p:spPr bwMode="ltGray">
              <a:xfrm rot="6683973">
                <a:off x="45" y="3915"/>
                <a:ext cx="144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57463" name="Rectangle 119"/>
              <p:cNvSpPr>
                <a:spLocks noChangeArrowheads="1"/>
              </p:cNvSpPr>
              <p:nvPr/>
            </p:nvSpPr>
            <p:spPr bwMode="ltGray">
              <a:xfrm rot="5245609">
                <a:off x="361" y="3893"/>
                <a:ext cx="132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57464" name="Rectangle 120"/>
              <p:cNvSpPr>
                <a:spLocks noChangeArrowheads="1"/>
              </p:cNvSpPr>
              <p:nvPr/>
            </p:nvSpPr>
            <p:spPr bwMode="ltGray">
              <a:xfrm rot="4500520">
                <a:off x="522" y="3847"/>
                <a:ext cx="132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57465" name="Rectangle 121"/>
              <p:cNvSpPr>
                <a:spLocks noChangeArrowheads="1"/>
              </p:cNvSpPr>
              <p:nvPr/>
            </p:nvSpPr>
            <p:spPr bwMode="ltGray">
              <a:xfrm rot="3805227">
                <a:off x="670" y="3778"/>
                <a:ext cx="132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57466" name="Rectangle 122"/>
              <p:cNvSpPr>
                <a:spLocks noChangeArrowheads="1"/>
              </p:cNvSpPr>
              <p:nvPr/>
            </p:nvSpPr>
            <p:spPr bwMode="ltGray">
              <a:xfrm rot="3060138">
                <a:off x="813" y="3688"/>
                <a:ext cx="132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57467" name="Rectangle 123"/>
              <p:cNvSpPr>
                <a:spLocks noChangeArrowheads="1"/>
              </p:cNvSpPr>
              <p:nvPr/>
            </p:nvSpPr>
            <p:spPr bwMode="ltGray">
              <a:xfrm rot="2090281">
                <a:off x="938" y="3582"/>
                <a:ext cx="132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57468" name="Rectangle 124"/>
              <p:cNvSpPr>
                <a:spLocks noChangeArrowheads="1"/>
              </p:cNvSpPr>
              <p:nvPr/>
            </p:nvSpPr>
            <p:spPr bwMode="ltGray">
              <a:xfrm rot="-7168347">
                <a:off x="-18" y="2506"/>
                <a:ext cx="132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57469" name="Rectangle 125"/>
              <p:cNvSpPr>
                <a:spLocks noChangeArrowheads="1"/>
              </p:cNvSpPr>
              <p:nvPr/>
            </p:nvSpPr>
            <p:spPr bwMode="ltGray">
              <a:xfrm rot="-6406501">
                <a:off x="136" y="2433"/>
                <a:ext cx="132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57470" name="Rectangle 126"/>
              <p:cNvSpPr>
                <a:spLocks noChangeArrowheads="1"/>
              </p:cNvSpPr>
              <p:nvPr/>
            </p:nvSpPr>
            <p:spPr bwMode="ltGray">
              <a:xfrm rot="-4970620">
                <a:off x="447" y="2364"/>
                <a:ext cx="138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57471" name="Rectangle 127"/>
              <p:cNvSpPr>
                <a:spLocks noChangeArrowheads="1"/>
              </p:cNvSpPr>
              <p:nvPr/>
            </p:nvSpPr>
            <p:spPr bwMode="ltGray">
              <a:xfrm rot="-4298502">
                <a:off x="597" y="2360"/>
                <a:ext cx="150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57472" name="Rectangle 128"/>
              <p:cNvSpPr>
                <a:spLocks noChangeArrowheads="1"/>
              </p:cNvSpPr>
              <p:nvPr/>
            </p:nvSpPr>
            <p:spPr bwMode="ltGray">
              <a:xfrm rot="-3676305">
                <a:off x="739" y="2386"/>
                <a:ext cx="155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57473" name="Rectangle 129"/>
              <p:cNvSpPr>
                <a:spLocks noChangeArrowheads="1"/>
              </p:cNvSpPr>
              <p:nvPr/>
            </p:nvSpPr>
            <p:spPr bwMode="ltGray">
              <a:xfrm rot="-3188616">
                <a:off x="869" y="2430"/>
                <a:ext cx="167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57474" name="Rectangle 130"/>
              <p:cNvSpPr>
                <a:spLocks noChangeArrowheads="1"/>
              </p:cNvSpPr>
              <p:nvPr/>
            </p:nvSpPr>
            <p:spPr bwMode="ltGray">
              <a:xfrm rot="-2610246">
                <a:off x="984" y="2497"/>
                <a:ext cx="167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57475" name="Rectangle 131"/>
              <p:cNvSpPr>
                <a:spLocks noChangeArrowheads="1"/>
              </p:cNvSpPr>
              <p:nvPr/>
            </p:nvSpPr>
            <p:spPr bwMode="ltGray">
              <a:xfrm rot="-2190008">
                <a:off x="1075" y="2585"/>
                <a:ext cx="173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57476" name="Rectangle 132"/>
              <p:cNvSpPr>
                <a:spLocks noChangeArrowheads="1"/>
              </p:cNvSpPr>
              <p:nvPr/>
            </p:nvSpPr>
            <p:spPr bwMode="ltGray">
              <a:xfrm rot="-1728558">
                <a:off x="1147" y="2688"/>
                <a:ext cx="167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57477" name="Rectangle 133"/>
              <p:cNvSpPr>
                <a:spLocks noChangeArrowheads="1"/>
              </p:cNvSpPr>
              <p:nvPr/>
            </p:nvSpPr>
            <p:spPr bwMode="ltGray">
              <a:xfrm rot="-1172118">
                <a:off x="1198" y="2805"/>
                <a:ext cx="167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57478" name="Rectangle 134"/>
              <p:cNvSpPr>
                <a:spLocks noChangeArrowheads="1"/>
              </p:cNvSpPr>
              <p:nvPr/>
            </p:nvSpPr>
            <p:spPr bwMode="ltGray">
              <a:xfrm rot="-753845">
                <a:off x="1218" y="2930"/>
                <a:ext cx="167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57479" name="Rectangle 135"/>
              <p:cNvSpPr>
                <a:spLocks noChangeArrowheads="1"/>
              </p:cNvSpPr>
              <p:nvPr/>
            </p:nvSpPr>
            <p:spPr bwMode="ltGray">
              <a:xfrm rot="-287823">
                <a:off x="1213" y="3066"/>
                <a:ext cx="167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57480" name="Rectangle 136"/>
              <p:cNvSpPr>
                <a:spLocks noChangeArrowheads="1"/>
              </p:cNvSpPr>
              <p:nvPr/>
            </p:nvSpPr>
            <p:spPr bwMode="ltGray">
              <a:xfrm rot="696741">
                <a:off x="1126" y="3337"/>
                <a:ext cx="150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57481" name="Rectangle 137"/>
              <p:cNvSpPr>
                <a:spLocks noChangeArrowheads="1"/>
              </p:cNvSpPr>
              <p:nvPr/>
            </p:nvSpPr>
            <p:spPr bwMode="ltGray">
              <a:xfrm rot="1529990">
                <a:off x="1041" y="3465"/>
                <a:ext cx="140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57482" name="Freeform 138"/>
              <p:cNvSpPr>
                <a:spLocks/>
              </p:cNvSpPr>
              <p:nvPr/>
            </p:nvSpPr>
            <p:spPr bwMode="ltGray">
              <a:xfrm>
                <a:off x="850" y="3136"/>
                <a:ext cx="204" cy="120"/>
              </a:xfrm>
              <a:custGeom>
                <a:avLst/>
                <a:gdLst/>
                <a:ahLst/>
                <a:cxnLst>
                  <a:cxn ang="0">
                    <a:pos x="168" y="120"/>
                  </a:cxn>
                  <a:cxn ang="0">
                    <a:pos x="204" y="12"/>
                  </a:cxn>
                  <a:cxn ang="0">
                    <a:pos x="42" y="0"/>
                  </a:cxn>
                  <a:cxn ang="0">
                    <a:pos x="0" y="108"/>
                  </a:cxn>
                  <a:cxn ang="0">
                    <a:pos x="30" y="114"/>
                  </a:cxn>
                  <a:cxn ang="0">
                    <a:pos x="60" y="30"/>
                  </a:cxn>
                  <a:cxn ang="0">
                    <a:pos x="102" y="36"/>
                  </a:cxn>
                  <a:cxn ang="0">
                    <a:pos x="78" y="108"/>
                  </a:cxn>
                  <a:cxn ang="0">
                    <a:pos x="102" y="108"/>
                  </a:cxn>
                  <a:cxn ang="0">
                    <a:pos x="132" y="36"/>
                  </a:cxn>
                  <a:cxn ang="0">
                    <a:pos x="162" y="36"/>
                  </a:cxn>
                  <a:cxn ang="0">
                    <a:pos x="138" y="114"/>
                  </a:cxn>
                  <a:cxn ang="0">
                    <a:pos x="168" y="120"/>
                  </a:cxn>
                </a:cxnLst>
                <a:rect l="0" t="0" r="r" b="b"/>
                <a:pathLst>
                  <a:path w="204" h="120">
                    <a:moveTo>
                      <a:pt x="168" y="120"/>
                    </a:moveTo>
                    <a:lnTo>
                      <a:pt x="204" y="12"/>
                    </a:lnTo>
                    <a:lnTo>
                      <a:pt x="42" y="0"/>
                    </a:lnTo>
                    <a:lnTo>
                      <a:pt x="0" y="108"/>
                    </a:lnTo>
                    <a:lnTo>
                      <a:pt x="30" y="114"/>
                    </a:lnTo>
                    <a:lnTo>
                      <a:pt x="60" y="30"/>
                    </a:lnTo>
                    <a:lnTo>
                      <a:pt x="102" y="36"/>
                    </a:lnTo>
                    <a:lnTo>
                      <a:pt x="78" y="108"/>
                    </a:lnTo>
                    <a:lnTo>
                      <a:pt x="102" y="108"/>
                    </a:lnTo>
                    <a:lnTo>
                      <a:pt x="132" y="36"/>
                    </a:lnTo>
                    <a:lnTo>
                      <a:pt x="162" y="36"/>
                    </a:lnTo>
                    <a:lnTo>
                      <a:pt x="138" y="114"/>
                    </a:lnTo>
                    <a:lnTo>
                      <a:pt x="168" y="120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57483" name="Freeform 139"/>
              <p:cNvSpPr>
                <a:spLocks/>
              </p:cNvSpPr>
              <p:nvPr/>
            </p:nvSpPr>
            <p:spPr bwMode="ltGray">
              <a:xfrm>
                <a:off x="19" y="2722"/>
                <a:ext cx="90" cy="78"/>
              </a:xfrm>
              <a:custGeom>
                <a:avLst/>
                <a:gdLst/>
                <a:ahLst/>
                <a:cxnLst>
                  <a:cxn ang="0">
                    <a:pos x="66" y="36"/>
                  </a:cxn>
                  <a:cxn ang="0">
                    <a:pos x="66" y="36"/>
                  </a:cxn>
                  <a:cxn ang="0">
                    <a:pos x="18" y="24"/>
                  </a:cxn>
                  <a:cxn ang="0">
                    <a:pos x="0" y="30"/>
                  </a:cxn>
                  <a:cxn ang="0">
                    <a:pos x="36" y="78"/>
                  </a:cxn>
                  <a:cxn ang="0">
                    <a:pos x="48" y="72"/>
                  </a:cxn>
                  <a:cxn ang="0">
                    <a:pos x="24" y="36"/>
                  </a:cxn>
                  <a:cxn ang="0">
                    <a:pos x="24" y="36"/>
                  </a:cxn>
                  <a:cxn ang="0">
                    <a:pos x="72" y="54"/>
                  </a:cxn>
                  <a:cxn ang="0">
                    <a:pos x="90" y="42"/>
                  </a:cxn>
                  <a:cxn ang="0">
                    <a:pos x="54" y="0"/>
                  </a:cxn>
                  <a:cxn ang="0">
                    <a:pos x="42" y="6"/>
                  </a:cxn>
                  <a:cxn ang="0">
                    <a:pos x="66" y="36"/>
                  </a:cxn>
                </a:cxnLst>
                <a:rect l="0" t="0" r="r" b="b"/>
                <a:pathLst>
                  <a:path w="90" h="78">
                    <a:moveTo>
                      <a:pt x="66" y="36"/>
                    </a:moveTo>
                    <a:lnTo>
                      <a:pt x="66" y="36"/>
                    </a:lnTo>
                    <a:lnTo>
                      <a:pt x="18" y="24"/>
                    </a:lnTo>
                    <a:lnTo>
                      <a:pt x="0" y="30"/>
                    </a:lnTo>
                    <a:lnTo>
                      <a:pt x="36" y="78"/>
                    </a:lnTo>
                    <a:lnTo>
                      <a:pt x="48" y="72"/>
                    </a:lnTo>
                    <a:lnTo>
                      <a:pt x="24" y="36"/>
                    </a:lnTo>
                    <a:lnTo>
                      <a:pt x="72" y="54"/>
                    </a:lnTo>
                    <a:lnTo>
                      <a:pt x="90" y="42"/>
                    </a:lnTo>
                    <a:lnTo>
                      <a:pt x="54" y="0"/>
                    </a:lnTo>
                    <a:lnTo>
                      <a:pt x="42" y="6"/>
                    </a:lnTo>
                    <a:lnTo>
                      <a:pt x="66" y="36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57484" name="Freeform 140"/>
              <p:cNvSpPr>
                <a:spLocks/>
              </p:cNvSpPr>
              <p:nvPr/>
            </p:nvSpPr>
            <p:spPr bwMode="ltGray">
              <a:xfrm>
                <a:off x="97" y="2651"/>
                <a:ext cx="101" cy="89"/>
              </a:xfrm>
              <a:custGeom>
                <a:avLst/>
                <a:gdLst/>
                <a:ahLst/>
                <a:cxnLst>
                  <a:cxn ang="0">
                    <a:pos x="54" y="89"/>
                  </a:cxn>
                  <a:cxn ang="0">
                    <a:pos x="65" y="83"/>
                  </a:cxn>
                  <a:cxn ang="0">
                    <a:pos x="48" y="35"/>
                  </a:cxn>
                  <a:cxn ang="0">
                    <a:pos x="89" y="65"/>
                  </a:cxn>
                  <a:cxn ang="0">
                    <a:pos x="101" y="59"/>
                  </a:cxn>
                  <a:cxn ang="0">
                    <a:pos x="83" y="0"/>
                  </a:cxn>
                  <a:cxn ang="0">
                    <a:pos x="71" y="12"/>
                  </a:cxn>
                  <a:cxn ang="0">
                    <a:pos x="83" y="41"/>
                  </a:cxn>
                  <a:cxn ang="0">
                    <a:pos x="48" y="23"/>
                  </a:cxn>
                  <a:cxn ang="0">
                    <a:pos x="36" y="29"/>
                  </a:cxn>
                  <a:cxn ang="0">
                    <a:pos x="45" y="68"/>
                  </a:cxn>
                  <a:cxn ang="0">
                    <a:pos x="18" y="41"/>
                  </a:cxn>
                  <a:cxn ang="0">
                    <a:pos x="0" y="53"/>
                  </a:cxn>
                  <a:cxn ang="0">
                    <a:pos x="54" y="89"/>
                  </a:cxn>
                </a:cxnLst>
                <a:rect l="0" t="0" r="r" b="b"/>
                <a:pathLst>
                  <a:path w="101" h="89">
                    <a:moveTo>
                      <a:pt x="54" y="89"/>
                    </a:moveTo>
                    <a:lnTo>
                      <a:pt x="65" y="83"/>
                    </a:lnTo>
                    <a:lnTo>
                      <a:pt x="48" y="35"/>
                    </a:lnTo>
                    <a:lnTo>
                      <a:pt x="89" y="65"/>
                    </a:lnTo>
                    <a:lnTo>
                      <a:pt x="101" y="59"/>
                    </a:lnTo>
                    <a:lnTo>
                      <a:pt x="83" y="0"/>
                    </a:lnTo>
                    <a:lnTo>
                      <a:pt x="71" y="12"/>
                    </a:lnTo>
                    <a:lnTo>
                      <a:pt x="83" y="41"/>
                    </a:lnTo>
                    <a:lnTo>
                      <a:pt x="48" y="23"/>
                    </a:lnTo>
                    <a:lnTo>
                      <a:pt x="36" y="29"/>
                    </a:lnTo>
                    <a:lnTo>
                      <a:pt x="45" y="68"/>
                    </a:lnTo>
                    <a:lnTo>
                      <a:pt x="18" y="41"/>
                    </a:lnTo>
                    <a:lnTo>
                      <a:pt x="0" y="53"/>
                    </a:lnTo>
                    <a:lnTo>
                      <a:pt x="54" y="89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57485" name="Freeform 141"/>
              <p:cNvSpPr>
                <a:spLocks/>
              </p:cNvSpPr>
              <p:nvPr/>
            </p:nvSpPr>
            <p:spPr bwMode="ltGray">
              <a:xfrm>
                <a:off x="677" y="3502"/>
                <a:ext cx="83" cy="78"/>
              </a:xfrm>
              <a:custGeom>
                <a:avLst/>
                <a:gdLst/>
                <a:ahLst/>
                <a:cxnLst>
                  <a:cxn ang="0">
                    <a:pos x="36" y="78"/>
                  </a:cxn>
                  <a:cxn ang="0">
                    <a:pos x="83" y="48"/>
                  </a:cxn>
                  <a:cxn ang="0">
                    <a:pos x="54" y="0"/>
                  </a:cxn>
                  <a:cxn ang="0">
                    <a:pos x="0" y="30"/>
                  </a:cxn>
                  <a:cxn ang="0">
                    <a:pos x="6" y="36"/>
                  </a:cxn>
                  <a:cxn ang="0">
                    <a:pos x="42" y="18"/>
                  </a:cxn>
                  <a:cxn ang="0">
                    <a:pos x="54" y="30"/>
                  </a:cxn>
                  <a:cxn ang="0">
                    <a:pos x="24" y="48"/>
                  </a:cxn>
                  <a:cxn ang="0">
                    <a:pos x="30" y="54"/>
                  </a:cxn>
                  <a:cxn ang="0">
                    <a:pos x="60" y="36"/>
                  </a:cxn>
                  <a:cxn ang="0">
                    <a:pos x="66" y="48"/>
                  </a:cxn>
                  <a:cxn ang="0">
                    <a:pos x="30" y="66"/>
                  </a:cxn>
                  <a:cxn ang="0">
                    <a:pos x="36" y="78"/>
                  </a:cxn>
                </a:cxnLst>
                <a:rect l="0" t="0" r="r" b="b"/>
                <a:pathLst>
                  <a:path w="83" h="78">
                    <a:moveTo>
                      <a:pt x="36" y="78"/>
                    </a:moveTo>
                    <a:lnTo>
                      <a:pt x="83" y="48"/>
                    </a:lnTo>
                    <a:lnTo>
                      <a:pt x="54" y="0"/>
                    </a:lnTo>
                    <a:lnTo>
                      <a:pt x="0" y="30"/>
                    </a:lnTo>
                    <a:lnTo>
                      <a:pt x="6" y="36"/>
                    </a:lnTo>
                    <a:lnTo>
                      <a:pt x="42" y="18"/>
                    </a:lnTo>
                    <a:lnTo>
                      <a:pt x="54" y="30"/>
                    </a:lnTo>
                    <a:lnTo>
                      <a:pt x="24" y="48"/>
                    </a:lnTo>
                    <a:lnTo>
                      <a:pt x="30" y="54"/>
                    </a:lnTo>
                    <a:lnTo>
                      <a:pt x="60" y="36"/>
                    </a:lnTo>
                    <a:lnTo>
                      <a:pt x="66" y="48"/>
                    </a:lnTo>
                    <a:lnTo>
                      <a:pt x="30" y="66"/>
                    </a:lnTo>
                    <a:lnTo>
                      <a:pt x="36" y="78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57486" name="Freeform 142"/>
              <p:cNvSpPr>
                <a:spLocks/>
              </p:cNvSpPr>
              <p:nvPr/>
            </p:nvSpPr>
            <p:spPr bwMode="ltGray">
              <a:xfrm>
                <a:off x="940" y="2782"/>
                <a:ext cx="90" cy="72"/>
              </a:xfrm>
              <a:custGeom>
                <a:avLst/>
                <a:gdLst/>
                <a:ahLst/>
                <a:cxnLst>
                  <a:cxn ang="0">
                    <a:pos x="90" y="30"/>
                  </a:cxn>
                  <a:cxn ang="0">
                    <a:pos x="66" y="0"/>
                  </a:cxn>
                  <a:cxn ang="0">
                    <a:pos x="0" y="36"/>
                  </a:cxn>
                  <a:cxn ang="0">
                    <a:pos x="24" y="72"/>
                  </a:cxn>
                  <a:cxn ang="0">
                    <a:pos x="36" y="66"/>
                  </a:cxn>
                  <a:cxn ang="0">
                    <a:pos x="18" y="42"/>
                  </a:cxn>
                  <a:cxn ang="0">
                    <a:pos x="36" y="30"/>
                  </a:cxn>
                  <a:cxn ang="0">
                    <a:pos x="54" y="54"/>
                  </a:cxn>
                  <a:cxn ang="0">
                    <a:pos x="60" y="48"/>
                  </a:cxn>
                  <a:cxn ang="0">
                    <a:pos x="48" y="24"/>
                  </a:cxn>
                  <a:cxn ang="0">
                    <a:pos x="60" y="12"/>
                  </a:cxn>
                  <a:cxn ang="0">
                    <a:pos x="78" y="42"/>
                  </a:cxn>
                  <a:cxn ang="0">
                    <a:pos x="90" y="30"/>
                  </a:cxn>
                </a:cxnLst>
                <a:rect l="0" t="0" r="r" b="b"/>
                <a:pathLst>
                  <a:path w="90" h="72">
                    <a:moveTo>
                      <a:pt x="90" y="30"/>
                    </a:moveTo>
                    <a:lnTo>
                      <a:pt x="66" y="0"/>
                    </a:lnTo>
                    <a:lnTo>
                      <a:pt x="0" y="36"/>
                    </a:lnTo>
                    <a:lnTo>
                      <a:pt x="24" y="72"/>
                    </a:lnTo>
                    <a:lnTo>
                      <a:pt x="36" y="66"/>
                    </a:lnTo>
                    <a:lnTo>
                      <a:pt x="18" y="42"/>
                    </a:lnTo>
                    <a:lnTo>
                      <a:pt x="36" y="30"/>
                    </a:lnTo>
                    <a:lnTo>
                      <a:pt x="54" y="54"/>
                    </a:lnTo>
                    <a:lnTo>
                      <a:pt x="60" y="48"/>
                    </a:lnTo>
                    <a:lnTo>
                      <a:pt x="48" y="24"/>
                    </a:lnTo>
                    <a:lnTo>
                      <a:pt x="60" y="12"/>
                    </a:lnTo>
                    <a:lnTo>
                      <a:pt x="78" y="42"/>
                    </a:lnTo>
                    <a:lnTo>
                      <a:pt x="90" y="30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57487" name="Freeform 143"/>
              <p:cNvSpPr>
                <a:spLocks/>
              </p:cNvSpPr>
              <p:nvPr/>
            </p:nvSpPr>
            <p:spPr bwMode="ltGray">
              <a:xfrm>
                <a:off x="898" y="2716"/>
                <a:ext cx="90" cy="84"/>
              </a:xfrm>
              <a:custGeom>
                <a:avLst/>
                <a:gdLst/>
                <a:ahLst/>
                <a:cxnLst>
                  <a:cxn ang="0">
                    <a:pos x="42" y="60"/>
                  </a:cxn>
                  <a:cxn ang="0">
                    <a:pos x="42" y="60"/>
                  </a:cxn>
                  <a:cxn ang="0">
                    <a:pos x="72" y="12"/>
                  </a:cxn>
                  <a:cxn ang="0">
                    <a:pos x="66" y="0"/>
                  </a:cxn>
                  <a:cxn ang="0">
                    <a:pos x="0" y="42"/>
                  </a:cxn>
                  <a:cxn ang="0">
                    <a:pos x="6" y="54"/>
                  </a:cxn>
                  <a:cxn ang="0">
                    <a:pos x="54" y="24"/>
                  </a:cxn>
                  <a:cxn ang="0">
                    <a:pos x="54" y="24"/>
                  </a:cxn>
                  <a:cxn ang="0">
                    <a:pos x="18" y="72"/>
                  </a:cxn>
                  <a:cxn ang="0">
                    <a:pos x="24" y="84"/>
                  </a:cxn>
                  <a:cxn ang="0">
                    <a:pos x="90" y="42"/>
                  </a:cxn>
                  <a:cxn ang="0">
                    <a:pos x="84" y="30"/>
                  </a:cxn>
                  <a:cxn ang="0">
                    <a:pos x="42" y="60"/>
                  </a:cxn>
                </a:cxnLst>
                <a:rect l="0" t="0" r="r" b="b"/>
                <a:pathLst>
                  <a:path w="90" h="84">
                    <a:moveTo>
                      <a:pt x="42" y="60"/>
                    </a:moveTo>
                    <a:lnTo>
                      <a:pt x="42" y="60"/>
                    </a:lnTo>
                    <a:lnTo>
                      <a:pt x="72" y="12"/>
                    </a:lnTo>
                    <a:lnTo>
                      <a:pt x="66" y="0"/>
                    </a:lnTo>
                    <a:lnTo>
                      <a:pt x="0" y="42"/>
                    </a:lnTo>
                    <a:lnTo>
                      <a:pt x="6" y="54"/>
                    </a:lnTo>
                    <a:lnTo>
                      <a:pt x="54" y="24"/>
                    </a:lnTo>
                    <a:lnTo>
                      <a:pt x="18" y="72"/>
                    </a:lnTo>
                    <a:lnTo>
                      <a:pt x="24" y="84"/>
                    </a:lnTo>
                    <a:lnTo>
                      <a:pt x="90" y="42"/>
                    </a:lnTo>
                    <a:lnTo>
                      <a:pt x="84" y="30"/>
                    </a:lnTo>
                    <a:lnTo>
                      <a:pt x="42" y="60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57488" name="Freeform 144"/>
              <p:cNvSpPr>
                <a:spLocks/>
              </p:cNvSpPr>
              <p:nvPr/>
            </p:nvSpPr>
            <p:spPr bwMode="ltGray">
              <a:xfrm>
                <a:off x="7" y="3837"/>
                <a:ext cx="6" cy="12"/>
              </a:xfrm>
              <a:custGeom>
                <a:avLst/>
                <a:gdLst/>
                <a:ahLst/>
                <a:cxnLst>
                  <a:cxn ang="0">
                    <a:pos x="6" y="0"/>
                  </a:cxn>
                  <a:cxn ang="0">
                    <a:pos x="6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12"/>
                  </a:cxn>
                  <a:cxn ang="0">
                    <a:pos x="6" y="0"/>
                  </a:cxn>
                  <a:cxn ang="0">
                    <a:pos x="6" y="0"/>
                  </a:cxn>
                </a:cxnLst>
                <a:rect l="0" t="0" r="r" b="b"/>
                <a:pathLst>
                  <a:path w="6" h="12">
                    <a:moveTo>
                      <a:pt x="6" y="0"/>
                    </a:moveTo>
                    <a:lnTo>
                      <a:pt x="6" y="0"/>
                    </a:lnTo>
                    <a:lnTo>
                      <a:pt x="0" y="0"/>
                    </a:lnTo>
                    <a:lnTo>
                      <a:pt x="0" y="12"/>
                    </a:lnTo>
                    <a:lnTo>
                      <a:pt x="6" y="0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57489" name="Freeform 145"/>
              <p:cNvSpPr>
                <a:spLocks/>
              </p:cNvSpPr>
              <p:nvPr/>
            </p:nvSpPr>
            <p:spPr bwMode="ltGray">
              <a:xfrm>
                <a:off x="7" y="2555"/>
                <a:ext cx="30" cy="48"/>
              </a:xfrm>
              <a:custGeom>
                <a:avLst/>
                <a:gdLst/>
                <a:ahLst/>
                <a:cxnLst>
                  <a:cxn ang="0">
                    <a:pos x="18" y="48"/>
                  </a:cxn>
                  <a:cxn ang="0">
                    <a:pos x="18" y="48"/>
                  </a:cxn>
                  <a:cxn ang="0">
                    <a:pos x="30" y="42"/>
                  </a:cxn>
                  <a:cxn ang="0">
                    <a:pos x="0" y="0"/>
                  </a:cxn>
                  <a:cxn ang="0">
                    <a:pos x="0" y="24"/>
                  </a:cxn>
                  <a:cxn ang="0">
                    <a:pos x="18" y="48"/>
                  </a:cxn>
                  <a:cxn ang="0">
                    <a:pos x="18" y="48"/>
                  </a:cxn>
                </a:cxnLst>
                <a:rect l="0" t="0" r="r" b="b"/>
                <a:pathLst>
                  <a:path w="30" h="48">
                    <a:moveTo>
                      <a:pt x="18" y="48"/>
                    </a:moveTo>
                    <a:lnTo>
                      <a:pt x="18" y="48"/>
                    </a:lnTo>
                    <a:lnTo>
                      <a:pt x="30" y="42"/>
                    </a:lnTo>
                    <a:lnTo>
                      <a:pt x="0" y="0"/>
                    </a:lnTo>
                    <a:lnTo>
                      <a:pt x="0" y="24"/>
                    </a:lnTo>
                    <a:lnTo>
                      <a:pt x="18" y="48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57490" name="Freeform 146"/>
              <p:cNvSpPr>
                <a:spLocks/>
              </p:cNvSpPr>
              <p:nvPr/>
            </p:nvSpPr>
            <p:spPr bwMode="ltGray">
              <a:xfrm>
                <a:off x="7" y="3843"/>
                <a:ext cx="36" cy="66"/>
              </a:xfrm>
              <a:custGeom>
                <a:avLst/>
                <a:gdLst/>
                <a:ahLst/>
                <a:cxnLst>
                  <a:cxn ang="0">
                    <a:pos x="36" y="0"/>
                  </a:cxn>
                  <a:cxn ang="0">
                    <a:pos x="24" y="0"/>
                  </a:cxn>
                  <a:cxn ang="0">
                    <a:pos x="24" y="0"/>
                  </a:cxn>
                  <a:cxn ang="0">
                    <a:pos x="0" y="36"/>
                  </a:cxn>
                  <a:cxn ang="0">
                    <a:pos x="0" y="66"/>
                  </a:cxn>
                  <a:cxn ang="0">
                    <a:pos x="36" y="0"/>
                  </a:cxn>
                  <a:cxn ang="0">
                    <a:pos x="36" y="0"/>
                  </a:cxn>
                </a:cxnLst>
                <a:rect l="0" t="0" r="r" b="b"/>
                <a:pathLst>
                  <a:path w="36" h="66">
                    <a:moveTo>
                      <a:pt x="36" y="0"/>
                    </a:moveTo>
                    <a:lnTo>
                      <a:pt x="24" y="0"/>
                    </a:lnTo>
                    <a:lnTo>
                      <a:pt x="0" y="36"/>
                    </a:lnTo>
                    <a:lnTo>
                      <a:pt x="0" y="66"/>
                    </a:lnTo>
                    <a:lnTo>
                      <a:pt x="36" y="0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57491" name="Rectangle 147"/>
              <p:cNvSpPr>
                <a:spLocks noChangeArrowheads="1"/>
              </p:cNvSpPr>
              <p:nvPr/>
            </p:nvSpPr>
            <p:spPr bwMode="ltGray">
              <a:xfrm rot="244926">
                <a:off x="1177" y="3201"/>
                <a:ext cx="161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57492" name="Rectangle 148"/>
              <p:cNvSpPr>
                <a:spLocks noChangeArrowheads="1"/>
              </p:cNvSpPr>
              <p:nvPr/>
            </p:nvSpPr>
            <p:spPr bwMode="ltGray">
              <a:xfrm rot="-5598588">
                <a:off x="290" y="2386"/>
                <a:ext cx="138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57493" name="Freeform 149"/>
              <p:cNvSpPr>
                <a:spLocks/>
              </p:cNvSpPr>
              <p:nvPr/>
            </p:nvSpPr>
            <p:spPr bwMode="ltGray">
              <a:xfrm>
                <a:off x="139" y="3573"/>
                <a:ext cx="144" cy="154"/>
              </a:xfrm>
              <a:custGeom>
                <a:avLst/>
                <a:gdLst/>
                <a:ahLst/>
                <a:cxnLst>
                  <a:cxn ang="0">
                    <a:pos x="0" y="102"/>
                  </a:cxn>
                  <a:cxn ang="0">
                    <a:pos x="59" y="154"/>
                  </a:cxn>
                  <a:cxn ang="0">
                    <a:pos x="117" y="120"/>
                  </a:cxn>
                  <a:cxn ang="0">
                    <a:pos x="62" y="55"/>
                  </a:cxn>
                  <a:cxn ang="0">
                    <a:pos x="104" y="34"/>
                  </a:cxn>
                  <a:cxn ang="0">
                    <a:pos x="117" y="53"/>
                  </a:cxn>
                  <a:cxn ang="0">
                    <a:pos x="141" y="47"/>
                  </a:cxn>
                  <a:cxn ang="0">
                    <a:pos x="97" y="2"/>
                  </a:cxn>
                  <a:cxn ang="0">
                    <a:pos x="36" y="33"/>
                  </a:cxn>
                  <a:cxn ang="0">
                    <a:pos x="90" y="107"/>
                  </a:cxn>
                  <a:cxn ang="0">
                    <a:pos x="28" y="101"/>
                  </a:cxn>
                  <a:cxn ang="0">
                    <a:pos x="0" y="102"/>
                  </a:cxn>
                </a:cxnLst>
                <a:rect l="0" t="0" r="r" b="b"/>
                <a:pathLst>
                  <a:path w="144" h="154">
                    <a:moveTo>
                      <a:pt x="0" y="102"/>
                    </a:moveTo>
                    <a:cubicBezTo>
                      <a:pt x="6" y="140"/>
                      <a:pt x="25" y="154"/>
                      <a:pt x="59" y="154"/>
                    </a:cubicBezTo>
                    <a:cubicBezTo>
                      <a:pt x="111" y="152"/>
                      <a:pt x="106" y="130"/>
                      <a:pt x="117" y="120"/>
                    </a:cubicBezTo>
                    <a:cubicBezTo>
                      <a:pt x="119" y="61"/>
                      <a:pt x="84" y="84"/>
                      <a:pt x="62" y="55"/>
                    </a:cubicBezTo>
                    <a:cubicBezTo>
                      <a:pt x="59" y="42"/>
                      <a:pt x="78" y="11"/>
                      <a:pt x="104" y="34"/>
                    </a:cubicBezTo>
                    <a:cubicBezTo>
                      <a:pt x="108" y="41"/>
                      <a:pt x="111" y="51"/>
                      <a:pt x="117" y="53"/>
                    </a:cubicBezTo>
                    <a:cubicBezTo>
                      <a:pt x="123" y="55"/>
                      <a:pt x="144" y="55"/>
                      <a:pt x="141" y="47"/>
                    </a:cubicBezTo>
                    <a:cubicBezTo>
                      <a:pt x="138" y="39"/>
                      <a:pt x="126" y="5"/>
                      <a:pt x="97" y="2"/>
                    </a:cubicBezTo>
                    <a:cubicBezTo>
                      <a:pt x="77" y="0"/>
                      <a:pt x="48" y="0"/>
                      <a:pt x="36" y="33"/>
                    </a:cubicBezTo>
                    <a:cubicBezTo>
                      <a:pt x="15" y="89"/>
                      <a:pt x="83" y="79"/>
                      <a:pt x="90" y="107"/>
                    </a:cubicBezTo>
                    <a:cubicBezTo>
                      <a:pt x="96" y="130"/>
                      <a:pt x="34" y="147"/>
                      <a:pt x="28" y="101"/>
                    </a:cubicBezTo>
                    <a:cubicBezTo>
                      <a:pt x="12" y="104"/>
                      <a:pt x="15" y="98"/>
                      <a:pt x="0" y="102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57494" name="Freeform 150"/>
              <p:cNvSpPr>
                <a:spLocks/>
              </p:cNvSpPr>
              <p:nvPr/>
            </p:nvSpPr>
            <p:spPr bwMode="ltGray">
              <a:xfrm rot="-2857037">
                <a:off x="619" y="3550"/>
                <a:ext cx="68" cy="69"/>
              </a:xfrm>
              <a:custGeom>
                <a:avLst/>
                <a:gdLst/>
                <a:ahLst/>
                <a:cxnLst>
                  <a:cxn ang="0">
                    <a:pos x="0" y="102"/>
                  </a:cxn>
                  <a:cxn ang="0">
                    <a:pos x="59" y="154"/>
                  </a:cxn>
                  <a:cxn ang="0">
                    <a:pos x="117" y="120"/>
                  </a:cxn>
                  <a:cxn ang="0">
                    <a:pos x="62" y="55"/>
                  </a:cxn>
                  <a:cxn ang="0">
                    <a:pos x="104" y="34"/>
                  </a:cxn>
                  <a:cxn ang="0">
                    <a:pos x="117" y="53"/>
                  </a:cxn>
                  <a:cxn ang="0">
                    <a:pos x="141" y="47"/>
                  </a:cxn>
                  <a:cxn ang="0">
                    <a:pos x="97" y="2"/>
                  </a:cxn>
                  <a:cxn ang="0">
                    <a:pos x="36" y="33"/>
                  </a:cxn>
                  <a:cxn ang="0">
                    <a:pos x="90" y="107"/>
                  </a:cxn>
                  <a:cxn ang="0">
                    <a:pos x="28" y="101"/>
                  </a:cxn>
                  <a:cxn ang="0">
                    <a:pos x="0" y="102"/>
                  </a:cxn>
                </a:cxnLst>
                <a:rect l="0" t="0" r="r" b="b"/>
                <a:pathLst>
                  <a:path w="144" h="154">
                    <a:moveTo>
                      <a:pt x="0" y="102"/>
                    </a:moveTo>
                    <a:cubicBezTo>
                      <a:pt x="6" y="140"/>
                      <a:pt x="25" y="154"/>
                      <a:pt x="59" y="154"/>
                    </a:cubicBezTo>
                    <a:cubicBezTo>
                      <a:pt x="111" y="152"/>
                      <a:pt x="106" y="130"/>
                      <a:pt x="117" y="120"/>
                    </a:cubicBezTo>
                    <a:cubicBezTo>
                      <a:pt x="113" y="47"/>
                      <a:pt x="84" y="84"/>
                      <a:pt x="62" y="55"/>
                    </a:cubicBezTo>
                    <a:cubicBezTo>
                      <a:pt x="59" y="42"/>
                      <a:pt x="78" y="11"/>
                      <a:pt x="104" y="34"/>
                    </a:cubicBezTo>
                    <a:cubicBezTo>
                      <a:pt x="108" y="41"/>
                      <a:pt x="111" y="51"/>
                      <a:pt x="117" y="53"/>
                    </a:cubicBezTo>
                    <a:cubicBezTo>
                      <a:pt x="123" y="55"/>
                      <a:pt x="144" y="55"/>
                      <a:pt x="141" y="47"/>
                    </a:cubicBezTo>
                    <a:cubicBezTo>
                      <a:pt x="138" y="39"/>
                      <a:pt x="126" y="5"/>
                      <a:pt x="97" y="2"/>
                    </a:cubicBezTo>
                    <a:cubicBezTo>
                      <a:pt x="77" y="0"/>
                      <a:pt x="48" y="0"/>
                      <a:pt x="36" y="33"/>
                    </a:cubicBezTo>
                    <a:cubicBezTo>
                      <a:pt x="15" y="89"/>
                      <a:pt x="83" y="79"/>
                      <a:pt x="90" y="107"/>
                    </a:cubicBezTo>
                    <a:cubicBezTo>
                      <a:pt x="96" y="130"/>
                      <a:pt x="34" y="147"/>
                      <a:pt x="28" y="101"/>
                    </a:cubicBezTo>
                    <a:cubicBezTo>
                      <a:pt x="12" y="104"/>
                      <a:pt x="15" y="98"/>
                      <a:pt x="0" y="102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57495" name="Freeform 151"/>
              <p:cNvSpPr>
                <a:spLocks/>
              </p:cNvSpPr>
              <p:nvPr/>
            </p:nvSpPr>
            <p:spPr bwMode="ltGray">
              <a:xfrm>
                <a:off x="235" y="2503"/>
                <a:ext cx="348" cy="1272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287" y="582"/>
                  </a:cxn>
                  <a:cxn ang="0">
                    <a:pos x="348" y="1272"/>
                  </a:cxn>
                  <a:cxn ang="0">
                    <a:pos x="54" y="676"/>
                  </a:cxn>
                  <a:cxn ang="0">
                    <a:pos x="0" y="0"/>
                  </a:cxn>
                </a:cxnLst>
                <a:rect l="0" t="0" r="r" b="b"/>
                <a:pathLst>
                  <a:path w="348" h="1272">
                    <a:moveTo>
                      <a:pt x="0" y="0"/>
                    </a:moveTo>
                    <a:lnTo>
                      <a:pt x="287" y="582"/>
                    </a:lnTo>
                    <a:lnTo>
                      <a:pt x="348" y="1272"/>
                    </a:lnTo>
                    <a:lnTo>
                      <a:pt x="54" y="676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2">
                      <a:gamma/>
                      <a:shade val="96863"/>
                      <a:invGamma/>
                    </a:schemeClr>
                  </a:gs>
                </a:gsLst>
                <a:lin ang="189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57496" name="Oval 152"/>
              <p:cNvSpPr>
                <a:spLocks noChangeArrowheads="1"/>
              </p:cNvSpPr>
              <p:nvPr/>
            </p:nvSpPr>
            <p:spPr bwMode="ltGray">
              <a:xfrm rot="-1684349">
                <a:off x="296" y="3047"/>
                <a:ext cx="221" cy="174"/>
              </a:xfrm>
              <a:prstGeom prst="ellipse">
                <a:avLst/>
              </a:prstGeom>
              <a:gradFill rotWithShape="0">
                <a:gsLst>
                  <a:gs pos="0">
                    <a:schemeClr val="bg2">
                      <a:gamma/>
                      <a:shade val="90980"/>
                      <a:invGamma/>
                    </a:schemeClr>
                  </a:gs>
                  <a:gs pos="50000">
                    <a:schemeClr val="bg2"/>
                  </a:gs>
                  <a:gs pos="100000">
                    <a:schemeClr val="bg2">
                      <a:gamma/>
                      <a:shade val="90980"/>
                      <a:invGamma/>
                    </a:schemeClr>
                  </a:gs>
                </a:gsLst>
                <a:lin ang="189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</p:grpSp>
      </p:grpSp>
      <p:sp>
        <p:nvSpPr>
          <p:cNvPr id="57497" name="Rectangle 153"/>
          <p:cNvSpPr>
            <a:spLocks noGrp="1" noRot="1" noChangeArrowheads="1"/>
          </p:cNvSpPr>
          <p:nvPr>
            <p:ph type="title"/>
          </p:nvPr>
        </p:nvSpPr>
        <p:spPr bwMode="auto">
          <a:xfrm>
            <a:off x="301625" y="228600"/>
            <a:ext cx="854075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57499" name="Rectangle 15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301625" y="6245225"/>
            <a:ext cx="2289175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 smtClean="0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7500" name="Rectangle 15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000" smtClean="0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7501" name="Rectangle 15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289175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 smtClean="0">
                <a:latin typeface="Arial" charset="0"/>
              </a:defRPr>
            </a:lvl1pPr>
          </a:lstStyle>
          <a:p>
            <a:pPr>
              <a:defRPr/>
            </a:pPr>
            <a:fld id="{056E59B1-B3EE-4472-A03A-F148ABF07FC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57504" name="Rectangle 160"/>
          <p:cNvSpPr>
            <a:spLocks noGrp="1" noRot="1" noChangeArrowheads="1"/>
          </p:cNvSpPr>
          <p:nvPr>
            <p:ph type="body" idx="1"/>
          </p:nvPr>
        </p:nvSpPr>
        <p:spPr bwMode="auto">
          <a:xfrm>
            <a:off x="301625" y="1600200"/>
            <a:ext cx="8540750" cy="4498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96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Arial" charset="0"/>
        <a:buChar char="►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Font typeface="Wingdings" pitchFamily="2" charset="2"/>
        <a:buChar char="§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Arial" charset="0"/>
        <a:buChar char="►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Arial" charset="0"/>
        <a:buChar char="►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Arial" charset="0"/>
        <a:buChar char="►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Arial" charset="0"/>
        <a:buChar char="►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Arial" charset="0"/>
        <a:buChar char="►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Arial" charset="0"/>
        <a:buChar char="►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7" Type="http://schemas.openxmlformats.org/officeDocument/2006/relationships/image" Target="../media/image7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jpeg"/><Relationship Id="rId5" Type="http://schemas.openxmlformats.org/officeDocument/2006/relationships/image" Target="../media/image5.jpg"/><Relationship Id="rId4" Type="http://schemas.openxmlformats.org/officeDocument/2006/relationships/image" Target="../media/image4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jpeg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sz="quarter"/>
          </p:nvPr>
        </p:nvSpPr>
        <p:spPr/>
        <p:txBody>
          <a:bodyPr/>
          <a:lstStyle/>
          <a:p>
            <a:pPr>
              <a:defRPr/>
            </a:pPr>
            <a:r>
              <a:rPr lang="ru-RU" sz="4800" dirty="0" smtClean="0"/>
              <a:t>Проект</a:t>
            </a:r>
            <a:r>
              <a:rPr lang="ru-RU" dirty="0" smtClean="0"/>
              <a:t> </a:t>
            </a:r>
            <a:r>
              <a:rPr lang="ru-RU" dirty="0"/>
              <a:t/>
            </a:r>
            <a:br>
              <a:rPr lang="ru-RU" dirty="0"/>
            </a:br>
            <a:r>
              <a:rPr lang="ru-RU" dirty="0" smtClean="0"/>
              <a:t>«Не </a:t>
            </a:r>
            <a:r>
              <a:rPr lang="ru-RU" dirty="0"/>
              <a:t>теряя </a:t>
            </a:r>
            <a:r>
              <a:rPr lang="ru-RU" dirty="0" smtClean="0"/>
              <a:t>минуты»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sz="quarter" idx="1"/>
          </p:nvPr>
        </p:nvSpPr>
        <p:spPr>
          <a:xfrm>
            <a:off x="1403648" y="5105400"/>
            <a:ext cx="6400800" cy="1752600"/>
          </a:xfrm>
        </p:spPr>
        <p:txBody>
          <a:bodyPr/>
          <a:lstStyle/>
          <a:p>
            <a:pPr eaLnBrk="1" hangingPunct="1">
              <a:defRPr/>
            </a:pPr>
            <a:r>
              <a:rPr lang="ru-RU" sz="2800" dirty="0" smtClean="0"/>
              <a:t>Общественное объединение «ПримПоиск»</a:t>
            </a:r>
            <a:br>
              <a:rPr lang="ru-RU" sz="2800" dirty="0" smtClean="0"/>
            </a:br>
            <a:r>
              <a:rPr lang="ru-RU" sz="2800" dirty="0" smtClean="0"/>
              <a:t>2018 г.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36513" y="673100"/>
            <a:ext cx="9144000" cy="5510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SzPct val="60000"/>
              <a:buFont typeface="Wingdings" pitchFamily="2" charset="2"/>
              <a:buChar char=""/>
              <a:defRPr sz="2100">
                <a:solidFill>
                  <a:schemeClr val="tx1"/>
                </a:solidFill>
                <a:latin typeface="Palatino Linotype" pitchFamily="18" charset="0"/>
              </a:defRPr>
            </a:lvl1pPr>
            <a:lvl2pPr marL="742950" indent="-285750">
              <a:spcBef>
                <a:spcPct val="20000"/>
              </a:spcBef>
              <a:buSzPct val="60000"/>
              <a:buFont typeface="Wingdings" pitchFamily="2" charset="2"/>
              <a:buChar char=""/>
              <a:defRPr sz="1900">
                <a:solidFill>
                  <a:schemeClr val="tx1"/>
                </a:solidFill>
                <a:latin typeface="Palatino Linotype" pitchFamily="18" charset="0"/>
              </a:defRPr>
            </a:lvl2pPr>
            <a:lvl3pPr marL="1143000" indent="-228600">
              <a:spcBef>
                <a:spcPct val="20000"/>
              </a:spcBef>
              <a:buSzPct val="60000"/>
              <a:buFont typeface="Wingdings" pitchFamily="2" charset="2"/>
              <a:buChar char=""/>
              <a:defRPr sz="1700">
                <a:solidFill>
                  <a:schemeClr val="tx1"/>
                </a:solidFill>
                <a:latin typeface="Palatino Linotype" pitchFamily="18" charset="0"/>
              </a:defRPr>
            </a:lvl3pPr>
            <a:lvl4pPr marL="1600200" indent="-228600">
              <a:spcBef>
                <a:spcPct val="20000"/>
              </a:spcBef>
              <a:buSzPct val="60000"/>
              <a:buFont typeface="Wingdings" pitchFamily="2" charset="2"/>
              <a:buChar char=""/>
              <a:defRPr sz="1600">
                <a:solidFill>
                  <a:schemeClr val="tx1"/>
                </a:solidFill>
                <a:latin typeface="Palatino Linotype" pitchFamily="18" charset="0"/>
              </a:defRPr>
            </a:lvl4pPr>
            <a:lvl5pPr marL="2057400" indent="-228600">
              <a:spcBef>
                <a:spcPct val="20000"/>
              </a:spcBef>
              <a:buSzPct val="60000"/>
              <a:buFont typeface="Wingdings" pitchFamily="2" charset="2"/>
              <a:buChar char=""/>
              <a:defRPr sz="1500">
                <a:solidFill>
                  <a:schemeClr val="tx1"/>
                </a:solidFill>
                <a:latin typeface="Palatino Linotype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60000"/>
              <a:buFont typeface="Wingdings" pitchFamily="2" charset="2"/>
              <a:buChar char=""/>
              <a:defRPr sz="1500">
                <a:solidFill>
                  <a:schemeClr val="tx1"/>
                </a:solidFill>
                <a:latin typeface="Palatino Linotype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60000"/>
              <a:buFont typeface="Wingdings" pitchFamily="2" charset="2"/>
              <a:buChar char=""/>
              <a:defRPr sz="1500">
                <a:solidFill>
                  <a:schemeClr val="tx1"/>
                </a:solidFill>
                <a:latin typeface="Palatino Linotype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60000"/>
              <a:buFont typeface="Wingdings" pitchFamily="2" charset="2"/>
              <a:buChar char=""/>
              <a:defRPr sz="1500">
                <a:solidFill>
                  <a:schemeClr val="tx1"/>
                </a:solidFill>
                <a:latin typeface="Palatino Linotype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60000"/>
              <a:buFont typeface="Wingdings" pitchFamily="2" charset="2"/>
              <a:buChar char=""/>
              <a:defRPr sz="1500">
                <a:solidFill>
                  <a:schemeClr val="tx1"/>
                </a:solidFill>
                <a:latin typeface="Palatino Linotype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SzTx/>
              <a:buFontTx/>
              <a:buNone/>
            </a:pPr>
            <a:r>
              <a:rPr lang="ru-RU" altLang="ru-RU" sz="4400" dirty="0"/>
              <a:t> В России каждые 30 минут пропадает один ребёнок. Это около 48 детей в день. </a:t>
            </a:r>
          </a:p>
          <a:p>
            <a:pPr algn="ctr" eaLnBrk="1" hangingPunct="1">
              <a:spcBef>
                <a:spcPct val="0"/>
              </a:spcBef>
              <a:buSzTx/>
              <a:buFontTx/>
              <a:buNone/>
            </a:pPr>
            <a:endParaRPr lang="ru-RU" altLang="ru-RU" sz="4400" dirty="0"/>
          </a:p>
          <a:p>
            <a:pPr algn="ctr" eaLnBrk="1" hangingPunct="1">
              <a:spcBef>
                <a:spcPct val="0"/>
              </a:spcBef>
              <a:buSzTx/>
              <a:buFontTx/>
              <a:buNone/>
            </a:pPr>
            <a:r>
              <a:rPr lang="ru-RU" altLang="ru-RU" sz="4400" dirty="0"/>
              <a:t>Из этих 48 потерявшихся, убежавших, исчезнувших</a:t>
            </a:r>
          </a:p>
          <a:p>
            <a:pPr algn="ctr" eaLnBrk="1" hangingPunct="1">
              <a:spcBef>
                <a:spcPct val="0"/>
              </a:spcBef>
              <a:buSzTx/>
              <a:buFontTx/>
              <a:buNone/>
            </a:pPr>
            <a:r>
              <a:rPr lang="ru-RU" altLang="ru-RU" sz="4400" dirty="0"/>
              <a:t>четвёртых не находят никогда…</a:t>
            </a:r>
          </a:p>
          <a:p>
            <a:pPr algn="ctr" eaLnBrk="1" hangingPunct="1">
              <a:spcBef>
                <a:spcPct val="0"/>
              </a:spcBef>
              <a:buSzTx/>
              <a:buFontTx/>
              <a:buNone/>
            </a:pPr>
            <a:endParaRPr lang="ru-RU" altLang="ru-RU" sz="4400" dirty="0"/>
          </a:p>
        </p:txBody>
      </p:sp>
    </p:spTree>
    <p:extLst>
      <p:ext uri="{BB962C8B-B14F-4D97-AF65-F5344CB8AC3E}">
        <p14:creationId xmlns:p14="http://schemas.microsoft.com/office/powerpoint/2010/main" val="17333273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ВИДЕО.mp4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59520" y="980728"/>
            <a:ext cx="8704968" cy="489654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5727431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9743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 fullScrn="1"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Цель: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1556792"/>
            <a:ext cx="8540750" cy="4498975"/>
          </a:xfrm>
        </p:spPr>
        <p:txBody>
          <a:bodyPr/>
          <a:lstStyle/>
          <a:p>
            <a:pPr marL="0" indent="0">
              <a:lnSpc>
                <a:spcPct val="200000"/>
              </a:lnSpc>
              <a:buNone/>
            </a:pPr>
            <a:r>
              <a:rPr lang="ru-RU" sz="2000" dirty="0">
                <a:effectLst/>
              </a:rPr>
              <a:t>Привлечение и обучение молодёжи;</a:t>
            </a:r>
            <a:r>
              <a:rPr lang="ru-RU" sz="2000" b="1" dirty="0">
                <a:effectLst/>
              </a:rPr>
              <a:t> </a:t>
            </a:r>
            <a:r>
              <a:rPr lang="ru-RU" sz="2000" dirty="0">
                <a:effectLst/>
              </a:rPr>
              <a:t>оптимизация способов и методов проведения поисковых мероприятий на территории Приморского края; усовершенствование механизма взаимодействия Общественных организаций, специализирующихся на поиске пропавших детей, и государственных структур, а также должностных лиц.</a:t>
            </a:r>
            <a:endParaRPr lang="ru-RU" sz="1800" dirty="0"/>
          </a:p>
        </p:txBody>
      </p:sp>
    </p:spTree>
    <p:extLst>
      <p:ext uri="{BB962C8B-B14F-4D97-AF65-F5344CB8AC3E}">
        <p14:creationId xmlns:p14="http://schemas.microsoft.com/office/powerpoint/2010/main" val="39665718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Статистика работы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lnSpc>
                <a:spcPct val="150000"/>
              </a:lnSpc>
              <a:buNone/>
            </a:pPr>
            <a:r>
              <a:rPr lang="ru-RU" sz="1600" dirty="0" smtClean="0"/>
              <a:t>С каждым годом мы чаще стали присоединяться к поискам пропавших людей. Если первое время  в год у нас выходило 10-20 поисков, то сейчас намного больше. Нет, это не от того, что люди стали больше пропадать, а от того, что поиски стали чаще освещаться в социальных сетях и СМИ. Нам доверяют люди и полиция. </a:t>
            </a:r>
          </a:p>
          <a:p>
            <a:pPr marL="0" indent="0" algn="ctr">
              <a:lnSpc>
                <a:spcPct val="150000"/>
              </a:lnSpc>
              <a:buNone/>
            </a:pPr>
            <a:r>
              <a:rPr lang="ru-RU" sz="1600" dirty="0" smtClean="0"/>
              <a:t>Вот итоги  поисковых мероприятий  </a:t>
            </a:r>
            <a:r>
              <a:rPr lang="ru-RU" sz="1600" dirty="0"/>
              <a:t>с</a:t>
            </a:r>
            <a:r>
              <a:rPr lang="ru-RU" sz="1600" dirty="0" smtClean="0"/>
              <a:t> 1 января 2018 года по 1 сентября 2018 г.</a:t>
            </a:r>
          </a:p>
          <a:p>
            <a:pPr algn="ctr">
              <a:lnSpc>
                <a:spcPct val="150000"/>
              </a:lnSpc>
            </a:pPr>
            <a:r>
              <a:rPr lang="ru-RU" sz="1600" b="1" dirty="0" smtClean="0"/>
              <a:t>приняли в работу -   137 заявок </a:t>
            </a:r>
            <a:r>
              <a:rPr lang="ru-RU" sz="1600" dirty="0" smtClean="0"/>
              <a:t/>
            </a:r>
            <a:br>
              <a:rPr lang="ru-RU" sz="1600" dirty="0" smtClean="0"/>
            </a:br>
            <a:r>
              <a:rPr lang="ru-RU" sz="1600" dirty="0" smtClean="0"/>
              <a:t>Из них:</a:t>
            </a:r>
          </a:p>
          <a:p>
            <a:pPr algn="ctr">
              <a:lnSpc>
                <a:spcPct val="150000"/>
              </a:lnSpc>
            </a:pPr>
            <a:r>
              <a:rPr lang="ru-RU" sz="1600" b="1" dirty="0"/>
              <a:t>н</a:t>
            </a:r>
            <a:r>
              <a:rPr lang="ru-RU" sz="1600" b="1" dirty="0" smtClean="0"/>
              <a:t>айдены, живы – 121 чел</a:t>
            </a:r>
          </a:p>
          <a:p>
            <a:pPr algn="ctr">
              <a:lnSpc>
                <a:spcPct val="150000"/>
              </a:lnSpc>
            </a:pPr>
            <a:r>
              <a:rPr lang="ru-RU" sz="1600" b="1" dirty="0"/>
              <a:t>н</a:t>
            </a:r>
            <a:r>
              <a:rPr lang="ru-RU" sz="1600" b="1" dirty="0" smtClean="0"/>
              <a:t>айдены, погибли – 9 чел</a:t>
            </a:r>
          </a:p>
          <a:p>
            <a:pPr algn="ctr">
              <a:lnSpc>
                <a:spcPct val="150000"/>
              </a:lnSpc>
            </a:pPr>
            <a:r>
              <a:rPr lang="ru-RU" sz="1600" b="1" dirty="0"/>
              <a:t>н</a:t>
            </a:r>
            <a:r>
              <a:rPr lang="ru-RU" sz="1600" b="1" dirty="0" smtClean="0"/>
              <a:t>е найдены – 7 человек </a:t>
            </a:r>
          </a:p>
          <a:p>
            <a:pPr algn="ctr">
              <a:lnSpc>
                <a:spcPct val="150000"/>
              </a:lnSpc>
            </a:pPr>
            <a:r>
              <a:rPr lang="ru-RU" sz="1600" b="1" dirty="0" smtClean="0"/>
              <a:t>силами общественного объединения «ПримПоиск» -  49 чел.</a:t>
            </a:r>
            <a:endParaRPr lang="ru-RU" sz="1600" b="1" dirty="0"/>
          </a:p>
        </p:txBody>
      </p:sp>
    </p:spTree>
    <p:extLst>
      <p:ext uri="{BB962C8B-B14F-4D97-AF65-F5344CB8AC3E}">
        <p14:creationId xmlns:p14="http://schemas.microsoft.com/office/powerpoint/2010/main" val="33918721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657" r="27601"/>
          <a:stretch/>
        </p:blipFill>
        <p:spPr>
          <a:xfrm>
            <a:off x="467544" y="332656"/>
            <a:ext cx="1841013" cy="226623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0544" r="39737"/>
          <a:stretch/>
        </p:blipFill>
        <p:spPr>
          <a:xfrm>
            <a:off x="2881717" y="332656"/>
            <a:ext cx="2594647" cy="230425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8184" y="300916"/>
            <a:ext cx="2204864" cy="233599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763" t="14160" r="25527" b="12756"/>
          <a:stretch/>
        </p:blipFill>
        <p:spPr>
          <a:xfrm>
            <a:off x="251520" y="4437112"/>
            <a:ext cx="2443722" cy="176900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05" r="10921"/>
          <a:stretch/>
        </p:blipFill>
        <p:spPr>
          <a:xfrm>
            <a:off x="6588224" y="4471211"/>
            <a:ext cx="2389826" cy="183541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3888" y="4437111"/>
            <a:ext cx="2232248" cy="176900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10" name="Заголовок 1"/>
          <p:cNvSpPr>
            <a:spLocks noGrp="1"/>
          </p:cNvSpPr>
          <p:nvPr>
            <p:ph type="title"/>
          </p:nvPr>
        </p:nvSpPr>
        <p:spPr>
          <a:xfrm>
            <a:off x="251520" y="2780928"/>
            <a:ext cx="8540750" cy="1143000"/>
          </a:xfrm>
        </p:spPr>
        <p:txBody>
          <a:bodyPr/>
          <a:lstStyle/>
          <a:p>
            <a:r>
              <a:rPr lang="ru-RU" dirty="0" smtClean="0"/>
              <a:t>Поисковые мероприятия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83054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1"/>
          <p:cNvSpPr>
            <a:spLocks noGrp="1"/>
          </p:cNvSpPr>
          <p:nvPr>
            <p:ph type="title"/>
          </p:nvPr>
        </p:nvSpPr>
        <p:spPr>
          <a:xfrm>
            <a:off x="-108520" y="620688"/>
            <a:ext cx="9144000" cy="1143000"/>
          </a:xfrm>
        </p:spPr>
        <p:txBody>
          <a:bodyPr/>
          <a:lstStyle/>
          <a:p>
            <a:r>
              <a:rPr lang="ru-RU" dirty="0" smtClean="0"/>
              <a:t>Лекции  для детей по безопасности </a:t>
            </a:r>
            <a:endParaRPr lang="ru-RU" dirty="0"/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2420888"/>
            <a:ext cx="3528392" cy="352839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3968" y="2419253"/>
            <a:ext cx="4706700" cy="353002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0192242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1"/>
          <p:cNvSpPr>
            <a:spLocks noGrp="1"/>
          </p:cNvSpPr>
          <p:nvPr>
            <p:ph type="title"/>
          </p:nvPr>
        </p:nvSpPr>
        <p:spPr>
          <a:xfrm>
            <a:off x="251520" y="2780928"/>
            <a:ext cx="8540750" cy="1143000"/>
          </a:xfrm>
        </p:spPr>
        <p:txBody>
          <a:bodyPr/>
          <a:lstStyle/>
          <a:p>
            <a:r>
              <a:rPr lang="ru-RU" dirty="0" smtClean="0"/>
              <a:t>Акции, посвященные Международному Дню пропавших детей </a:t>
            </a:r>
            <a:endParaRPr lang="ru-RU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188640"/>
            <a:ext cx="2555776" cy="191683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1" name="Рисунок 10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851" t="15263" r="11184" b="12281"/>
          <a:stretch/>
        </p:blipFill>
        <p:spPr>
          <a:xfrm>
            <a:off x="6078179" y="188640"/>
            <a:ext cx="2037148" cy="201406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9441" y="4509120"/>
            <a:ext cx="1563638" cy="208485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3" name="Рисунок 12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684" r="14079"/>
          <a:stretch/>
        </p:blipFill>
        <p:spPr>
          <a:xfrm>
            <a:off x="3275856" y="4513175"/>
            <a:ext cx="1846212" cy="208079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4" name="Рисунок 13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3947"/>
          <a:stretch/>
        </p:blipFill>
        <p:spPr>
          <a:xfrm>
            <a:off x="6300192" y="4524511"/>
            <a:ext cx="2387144" cy="205406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5065718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528" y="692696"/>
            <a:ext cx="8540750" cy="4498975"/>
          </a:xfrm>
        </p:spPr>
        <p:txBody>
          <a:bodyPr/>
          <a:lstStyle/>
          <a:p>
            <a:pPr marL="0" indent="0">
              <a:lnSpc>
                <a:spcPct val="150000"/>
              </a:lnSpc>
              <a:buNone/>
            </a:pPr>
            <a:r>
              <a:rPr lang="ru-RU" sz="2400" dirty="0"/>
              <a:t>Благодаря осуществлению проекта на территории Приморского края можно с уверенностью заявить, что родственники пропавших людей не останутся один на один со своей бедой. Ведь чаще бывает, что родные и друзья не владеют опытом поисков людей и поэтому в силу стрессового состояния теряют время, которое и так «по цене золота». </a:t>
            </a:r>
          </a:p>
        </p:txBody>
      </p:sp>
    </p:spTree>
    <p:extLst>
      <p:ext uri="{BB962C8B-B14F-4D97-AF65-F5344CB8AC3E}">
        <p14:creationId xmlns:p14="http://schemas.microsoft.com/office/powerpoint/2010/main" val="11288059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1268760"/>
            <a:ext cx="8540750" cy="4498975"/>
          </a:xfrm>
        </p:spPr>
        <p:txBody>
          <a:bodyPr/>
          <a:lstStyle/>
          <a:p>
            <a:pPr marL="0" indent="0">
              <a:buNone/>
            </a:pPr>
            <a:r>
              <a:rPr lang="ru-RU" dirty="0" smtClean="0"/>
              <a:t>Мы, простые ребята, не имеющие специальных навыков и профессий стремимся к двум ВАЖНЫМ целям: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ru-RU" dirty="0" smtClean="0"/>
              <a:t>Чтобы никогда </a:t>
            </a:r>
            <a:r>
              <a:rPr lang="ru-RU" b="1" dirty="0" smtClean="0">
                <a:solidFill>
                  <a:srgbClr val="FF0000"/>
                </a:solidFill>
              </a:rPr>
              <a:t>НЕ ПРОПАДАЛИ ЛЮДИ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ru-RU" dirty="0" smtClean="0"/>
              <a:t>А если случилась беда, чтобы каждая история заканчивалась заветными словами - </a:t>
            </a:r>
            <a:r>
              <a:rPr lang="ru-RU" b="1" dirty="0" smtClean="0">
                <a:solidFill>
                  <a:srgbClr val="FF0000"/>
                </a:solidFill>
              </a:rPr>
              <a:t>«НАЙДЕН! ЖИВ!»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557696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Шаблон оформления 'Компас'">
  <a:themeElements>
    <a:clrScheme name="Office Theme 2">
      <a:dk1>
        <a:srgbClr val="5B5D6B"/>
      </a:dk1>
      <a:lt1>
        <a:srgbClr val="FFFFFF"/>
      </a:lt1>
      <a:dk2>
        <a:srgbClr val="5A5C6C"/>
      </a:dk2>
      <a:lt2>
        <a:srgbClr val="FFFFCC"/>
      </a:lt2>
      <a:accent1>
        <a:srgbClr val="9966FF"/>
      </a:accent1>
      <a:accent2>
        <a:srgbClr val="9383B3"/>
      </a:accent2>
      <a:accent3>
        <a:srgbClr val="B5B5BA"/>
      </a:accent3>
      <a:accent4>
        <a:srgbClr val="DADADA"/>
      </a:accent4>
      <a:accent5>
        <a:srgbClr val="CAB8FF"/>
      </a:accent5>
      <a:accent6>
        <a:srgbClr val="8576A2"/>
      </a:accent6>
      <a:hlink>
        <a:srgbClr val="A3C145"/>
      </a:hlink>
      <a:folHlink>
        <a:srgbClr val="6FA9B7"/>
      </a:folHlink>
    </a:clrScheme>
    <a:fontScheme name="Office Theme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Office Theme 1">
        <a:dk1>
          <a:srgbClr val="00007A"/>
        </a:dk1>
        <a:lt1>
          <a:srgbClr val="FFFFFF"/>
        </a:lt1>
        <a:dk2>
          <a:srgbClr val="000066"/>
        </a:dk2>
        <a:lt2>
          <a:srgbClr val="CCECFF"/>
        </a:lt2>
        <a:accent1>
          <a:srgbClr val="6F64C2"/>
        </a:accent1>
        <a:accent2>
          <a:srgbClr val="0089BA"/>
        </a:accent2>
        <a:accent3>
          <a:srgbClr val="AAAAB8"/>
        </a:accent3>
        <a:accent4>
          <a:srgbClr val="DADADA"/>
        </a:accent4>
        <a:accent5>
          <a:srgbClr val="BBB8DD"/>
        </a:accent5>
        <a:accent6>
          <a:srgbClr val="007CA8"/>
        </a:accent6>
        <a:hlink>
          <a:srgbClr val="66CCFF"/>
        </a:hlink>
        <a:folHlink>
          <a:srgbClr val="00CC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2">
        <a:dk1>
          <a:srgbClr val="5B5D6B"/>
        </a:dk1>
        <a:lt1>
          <a:srgbClr val="FFFFFF"/>
        </a:lt1>
        <a:dk2>
          <a:srgbClr val="5A5C6C"/>
        </a:dk2>
        <a:lt2>
          <a:srgbClr val="FFFFCC"/>
        </a:lt2>
        <a:accent1>
          <a:srgbClr val="9966FF"/>
        </a:accent1>
        <a:accent2>
          <a:srgbClr val="9383B3"/>
        </a:accent2>
        <a:accent3>
          <a:srgbClr val="B5B5BA"/>
        </a:accent3>
        <a:accent4>
          <a:srgbClr val="DADADA"/>
        </a:accent4>
        <a:accent5>
          <a:srgbClr val="CAB8FF"/>
        </a:accent5>
        <a:accent6>
          <a:srgbClr val="8576A2"/>
        </a:accent6>
        <a:hlink>
          <a:srgbClr val="A3C145"/>
        </a:hlink>
        <a:folHlink>
          <a:srgbClr val="6FA9B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3">
        <a:dk1>
          <a:srgbClr val="860000"/>
        </a:dk1>
        <a:lt1>
          <a:srgbClr val="FFFFFF"/>
        </a:lt1>
        <a:dk2>
          <a:srgbClr val="800000"/>
        </a:dk2>
        <a:lt2>
          <a:srgbClr val="FFFFCC"/>
        </a:lt2>
        <a:accent1>
          <a:srgbClr val="FF6600"/>
        </a:accent1>
        <a:accent2>
          <a:srgbClr val="FF9933"/>
        </a:accent2>
        <a:accent3>
          <a:srgbClr val="C0AAAA"/>
        </a:accent3>
        <a:accent4>
          <a:srgbClr val="DADADA"/>
        </a:accent4>
        <a:accent5>
          <a:srgbClr val="FFB8AA"/>
        </a:accent5>
        <a:accent6>
          <a:srgbClr val="E78A2D"/>
        </a:accent6>
        <a:hlink>
          <a:srgbClr val="FFCC00"/>
        </a:hlink>
        <a:folHlink>
          <a:srgbClr val="CC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4">
        <a:dk1>
          <a:srgbClr val="676A5C"/>
        </a:dk1>
        <a:lt1>
          <a:srgbClr val="FFFFFF"/>
        </a:lt1>
        <a:dk2>
          <a:srgbClr val="686B5D"/>
        </a:dk2>
        <a:lt2>
          <a:srgbClr val="FFFFCC"/>
        </a:lt2>
        <a:accent1>
          <a:srgbClr val="CC6600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E2B8AA"/>
        </a:accent5>
        <a:accent6>
          <a:srgbClr val="738F98"/>
        </a:accent6>
        <a:hlink>
          <a:srgbClr val="DDBF4F"/>
        </a:hlink>
        <a:folHlink>
          <a:srgbClr val="B7B6A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5">
        <a:dk1>
          <a:srgbClr val="AC835E"/>
        </a:dk1>
        <a:lt1>
          <a:srgbClr val="FFFFFF"/>
        </a:lt1>
        <a:dk2>
          <a:srgbClr val="AE8764"/>
        </a:dk2>
        <a:lt2>
          <a:srgbClr val="FFFFCC"/>
        </a:lt2>
        <a:accent1>
          <a:srgbClr val="CC6600"/>
        </a:accent1>
        <a:accent2>
          <a:srgbClr val="FF5050"/>
        </a:accent2>
        <a:accent3>
          <a:srgbClr val="D3C3B8"/>
        </a:accent3>
        <a:accent4>
          <a:srgbClr val="DADADA"/>
        </a:accent4>
        <a:accent5>
          <a:srgbClr val="E2B8AA"/>
        </a:accent5>
        <a:accent6>
          <a:srgbClr val="E74848"/>
        </a:accent6>
        <a:hlink>
          <a:srgbClr val="FFCC99"/>
        </a:hlink>
        <a:folHlink>
          <a:srgbClr val="FF99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6">
        <a:dk1>
          <a:srgbClr val="526133"/>
        </a:dk1>
        <a:lt1>
          <a:srgbClr val="FFFFFF"/>
        </a:lt1>
        <a:dk2>
          <a:srgbClr val="4E5D31"/>
        </a:dk2>
        <a:lt2>
          <a:srgbClr val="FFFFCC"/>
        </a:lt2>
        <a:accent1>
          <a:srgbClr val="99CC00"/>
        </a:accent1>
        <a:accent2>
          <a:srgbClr val="7A9505"/>
        </a:accent2>
        <a:accent3>
          <a:srgbClr val="B2B6AD"/>
        </a:accent3>
        <a:accent4>
          <a:srgbClr val="DADADA"/>
        </a:accent4>
        <a:accent5>
          <a:srgbClr val="CAE2AA"/>
        </a:accent5>
        <a:accent6>
          <a:srgbClr val="6E8704"/>
        </a:accent6>
        <a:hlink>
          <a:srgbClr val="FFCC00"/>
        </a:hlink>
        <a:folHlink>
          <a:srgbClr val="CC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7">
        <a:dk1>
          <a:srgbClr val="000000"/>
        </a:dk1>
        <a:lt1>
          <a:srgbClr val="DDDCC5"/>
        </a:lt1>
        <a:dk2>
          <a:srgbClr val="95934B"/>
        </a:dk2>
        <a:lt2>
          <a:srgbClr val="DBDAC3"/>
        </a:lt2>
        <a:accent1>
          <a:srgbClr val="EAEBE1"/>
        </a:accent1>
        <a:accent2>
          <a:srgbClr val="9DB0B7"/>
        </a:accent2>
        <a:accent3>
          <a:srgbClr val="EBEBDF"/>
        </a:accent3>
        <a:accent4>
          <a:srgbClr val="000000"/>
        </a:accent4>
        <a:accent5>
          <a:srgbClr val="F3F3EE"/>
        </a:accent5>
        <a:accent6>
          <a:srgbClr val="8E9FA6"/>
        </a:accent6>
        <a:hlink>
          <a:srgbClr val="009900"/>
        </a:hlink>
        <a:folHlink>
          <a:srgbClr val="8080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8">
        <a:dk1>
          <a:srgbClr val="007E7B"/>
        </a:dk1>
        <a:lt1>
          <a:srgbClr val="FFFFFF"/>
        </a:lt1>
        <a:dk2>
          <a:srgbClr val="008080"/>
        </a:dk2>
        <a:lt2>
          <a:srgbClr val="FFFF99"/>
        </a:lt2>
        <a:accent1>
          <a:srgbClr val="33CCCC"/>
        </a:accent1>
        <a:accent2>
          <a:srgbClr val="00CC66"/>
        </a:accent2>
        <a:accent3>
          <a:srgbClr val="AAC0C0"/>
        </a:accent3>
        <a:accent4>
          <a:srgbClr val="DADADA"/>
        </a:accent4>
        <a:accent5>
          <a:srgbClr val="ADE2E2"/>
        </a:accent5>
        <a:accent6>
          <a:srgbClr val="00B95C"/>
        </a:accent6>
        <a:hlink>
          <a:srgbClr val="CCFFCC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9">
        <a:dk1>
          <a:srgbClr val="000000"/>
        </a:dk1>
        <a:lt1>
          <a:srgbClr val="FFFFFF"/>
        </a:lt1>
        <a:dk2>
          <a:srgbClr val="000000"/>
        </a:dk2>
        <a:lt2>
          <a:srgbClr val="FEFEFE"/>
        </a:lt2>
        <a:accent1>
          <a:srgbClr val="E1E1FF"/>
        </a:accent1>
        <a:accent2>
          <a:srgbClr val="D9FFF8"/>
        </a:accent2>
        <a:accent3>
          <a:srgbClr val="FFFFFF"/>
        </a:accent3>
        <a:accent4>
          <a:srgbClr val="000000"/>
        </a:accent4>
        <a:accent5>
          <a:srgbClr val="EEEEFF"/>
        </a:accent5>
        <a:accent6>
          <a:srgbClr val="C4E7E1"/>
        </a:accent6>
        <a:hlink>
          <a:srgbClr val="9966FF"/>
        </a:hlink>
        <a:folHlink>
          <a:srgbClr val="666699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Шаблон оформления 'Компас'</Template>
  <TotalTime>3776</TotalTime>
  <Words>269</Words>
  <Application>Microsoft Office PowerPoint</Application>
  <PresentationFormat>Экран (4:3)</PresentationFormat>
  <Paragraphs>23</Paragraphs>
  <Slides>10</Slides>
  <Notes>0</Notes>
  <HiddenSlides>0</HiddenSlides>
  <MMClips>1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Шаблон оформления 'Компас'</vt:lpstr>
      <vt:lpstr>Проект  «Не теряя минуты»</vt:lpstr>
      <vt:lpstr>Презентация PowerPoint</vt:lpstr>
      <vt:lpstr>Презентация PowerPoint</vt:lpstr>
      <vt:lpstr>Цель:</vt:lpstr>
      <vt:lpstr>Статистика работы</vt:lpstr>
      <vt:lpstr>Поисковые мероприятия</vt:lpstr>
      <vt:lpstr>Лекции  для детей по безопасности </vt:lpstr>
      <vt:lpstr>Акции, посвященные Международному Дню пропавших детей 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Проект  «Не теряя минуты»</dc:title>
  <dc:creator>Admin</dc:creator>
  <cp:lastModifiedBy>Admin</cp:lastModifiedBy>
  <cp:revision>17</cp:revision>
  <dcterms:created xsi:type="dcterms:W3CDTF">2018-06-12T12:31:37Z</dcterms:created>
  <dcterms:modified xsi:type="dcterms:W3CDTF">2018-09-23T00:39:35Z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TC102037631049</vt:lpwstr>
  </property>
</Properties>
</file>