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9" r:id="rId3"/>
    <p:sldId id="263" r:id="rId4"/>
    <p:sldId id="262" r:id="rId5"/>
    <p:sldId id="260" r:id="rId6"/>
    <p:sldId id="265" r:id="rId7"/>
    <p:sldId id="272" r:id="rId8"/>
    <p:sldId id="266" r:id="rId9"/>
    <p:sldId id="274" r:id="rId10"/>
    <p:sldId id="281" r:id="rId11"/>
    <p:sldId id="273" r:id="rId12"/>
    <p:sldId id="267" r:id="rId13"/>
    <p:sldId id="275" r:id="rId14"/>
    <p:sldId id="268" r:id="rId15"/>
    <p:sldId id="269" r:id="rId16"/>
    <p:sldId id="270" r:id="rId17"/>
    <p:sldId id="276" r:id="rId18"/>
    <p:sldId id="271" r:id="rId19"/>
    <p:sldId id="280" r:id="rId20"/>
    <p:sldId id="282" r:id="rId21"/>
    <p:sldId id="283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7D0F0-DDD4-48C5-922E-063DB8FCB07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</dgm:pt>
    <dgm:pt modelId="{66868DDB-90A2-4754-9CFD-DB9DF416AF55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Подготовительный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4114F3-4813-4BEB-BB6F-983B78894A77}" type="parTrans" cxnId="{29D85502-05AC-4741-87F0-4AD7A07179A4}">
      <dgm:prSet/>
      <dgm:spPr/>
      <dgm:t>
        <a:bodyPr/>
        <a:lstStyle/>
        <a:p>
          <a:endParaRPr lang="ru-RU"/>
        </a:p>
      </dgm:t>
    </dgm:pt>
    <dgm:pt modelId="{05006DB7-54D9-4CAE-A96C-3C3DC41CFB0A}" type="sibTrans" cxnId="{29D85502-05AC-4741-87F0-4AD7A07179A4}">
      <dgm:prSet/>
      <dgm:spPr/>
      <dgm:t>
        <a:bodyPr/>
        <a:lstStyle/>
        <a:p>
          <a:endParaRPr lang="ru-RU"/>
        </a:p>
      </dgm:t>
    </dgm:pt>
    <dgm:pt modelId="{64912F8E-85E6-4F0E-B6D6-23B633DB4944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Корректирующий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4C68D0-E2CA-4259-8A3A-28FD1BC31528}" type="parTrans" cxnId="{DDF00322-4349-478B-A43E-9612700E7BEF}">
      <dgm:prSet/>
      <dgm:spPr/>
      <dgm:t>
        <a:bodyPr/>
        <a:lstStyle/>
        <a:p>
          <a:endParaRPr lang="ru-RU"/>
        </a:p>
      </dgm:t>
    </dgm:pt>
    <dgm:pt modelId="{911F699E-C214-4E0A-B483-F49B4A414140}" type="sibTrans" cxnId="{DDF00322-4349-478B-A43E-9612700E7BEF}">
      <dgm:prSet/>
      <dgm:spPr/>
      <dgm:t>
        <a:bodyPr/>
        <a:lstStyle/>
        <a:p>
          <a:endParaRPr lang="ru-RU"/>
        </a:p>
      </dgm:t>
    </dgm:pt>
    <dgm:pt modelId="{1A54BDA0-2481-448E-9A58-F440C453180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Итоговый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C4CA4-3CC9-4714-918C-8F000FECC847}" type="parTrans" cxnId="{19DCDA1F-FA15-4408-A144-D7D6A89D860C}">
      <dgm:prSet/>
      <dgm:spPr/>
      <dgm:t>
        <a:bodyPr/>
        <a:lstStyle/>
        <a:p>
          <a:endParaRPr lang="ru-RU"/>
        </a:p>
      </dgm:t>
    </dgm:pt>
    <dgm:pt modelId="{FCC84DFF-FF43-4FF8-B96C-8BD8C5467C31}" type="sibTrans" cxnId="{19DCDA1F-FA15-4408-A144-D7D6A89D860C}">
      <dgm:prSet/>
      <dgm:spPr/>
      <dgm:t>
        <a:bodyPr/>
        <a:lstStyle/>
        <a:p>
          <a:endParaRPr lang="ru-RU"/>
        </a:p>
      </dgm:t>
    </dgm:pt>
    <dgm:pt modelId="{BC0B6387-5B86-46FF-871C-502EA9947288}" type="pres">
      <dgm:prSet presAssocID="{0C17D0F0-DDD4-48C5-922E-063DB8FCB073}" presName="Name0" presStyleCnt="0">
        <dgm:presLayoutVars>
          <dgm:dir/>
          <dgm:animOne val="branch"/>
          <dgm:animLvl val="lvl"/>
        </dgm:presLayoutVars>
      </dgm:prSet>
      <dgm:spPr/>
    </dgm:pt>
    <dgm:pt modelId="{D7FE208A-F626-4311-8FC3-4F810E7D3DAA}" type="pres">
      <dgm:prSet presAssocID="{66868DDB-90A2-4754-9CFD-DB9DF416AF55}" presName="chaos" presStyleCnt="0"/>
      <dgm:spPr/>
    </dgm:pt>
    <dgm:pt modelId="{2E07944C-BD45-468D-A47D-35B96AD730EF}" type="pres">
      <dgm:prSet presAssocID="{66868DDB-90A2-4754-9CFD-DB9DF416AF55}" presName="parTx1" presStyleLbl="revTx" presStyleIdx="0" presStyleCnt="2" custScaleX="119491"/>
      <dgm:spPr/>
      <dgm:t>
        <a:bodyPr/>
        <a:lstStyle/>
        <a:p>
          <a:endParaRPr lang="ru-RU"/>
        </a:p>
      </dgm:t>
    </dgm:pt>
    <dgm:pt modelId="{251F15ED-DB73-496B-840A-3B4A9DE63332}" type="pres">
      <dgm:prSet presAssocID="{66868DDB-90A2-4754-9CFD-DB9DF416AF55}" presName="c1" presStyleLbl="node1" presStyleIdx="0" presStyleCnt="19"/>
      <dgm:spPr/>
    </dgm:pt>
    <dgm:pt modelId="{CE480124-5A24-4777-98F3-DC6423EC27B4}" type="pres">
      <dgm:prSet presAssocID="{66868DDB-90A2-4754-9CFD-DB9DF416AF55}" presName="c2" presStyleLbl="node1" presStyleIdx="1" presStyleCnt="19"/>
      <dgm:spPr/>
    </dgm:pt>
    <dgm:pt modelId="{C690AF1E-F8BB-4139-B64B-D35162A5250B}" type="pres">
      <dgm:prSet presAssocID="{66868DDB-90A2-4754-9CFD-DB9DF416AF55}" presName="c3" presStyleLbl="node1" presStyleIdx="2" presStyleCnt="19"/>
      <dgm:spPr/>
    </dgm:pt>
    <dgm:pt modelId="{EBD967F0-4793-46D1-9C45-6C9C9342ACD6}" type="pres">
      <dgm:prSet presAssocID="{66868DDB-90A2-4754-9CFD-DB9DF416AF55}" presName="c4" presStyleLbl="node1" presStyleIdx="3" presStyleCnt="19"/>
      <dgm:spPr/>
    </dgm:pt>
    <dgm:pt modelId="{0E35B4AF-6B37-4D4B-945E-AB3409879668}" type="pres">
      <dgm:prSet presAssocID="{66868DDB-90A2-4754-9CFD-DB9DF416AF55}" presName="c5" presStyleLbl="node1" presStyleIdx="4" presStyleCnt="19"/>
      <dgm:spPr/>
    </dgm:pt>
    <dgm:pt modelId="{3639790E-1551-4942-8F25-4C28D405875E}" type="pres">
      <dgm:prSet presAssocID="{66868DDB-90A2-4754-9CFD-DB9DF416AF55}" presName="c6" presStyleLbl="node1" presStyleIdx="5" presStyleCnt="19"/>
      <dgm:spPr/>
    </dgm:pt>
    <dgm:pt modelId="{1ADACFA8-8BB6-4E8E-9A6D-5A1C0522E369}" type="pres">
      <dgm:prSet presAssocID="{66868DDB-90A2-4754-9CFD-DB9DF416AF55}" presName="c7" presStyleLbl="node1" presStyleIdx="6" presStyleCnt="19"/>
      <dgm:spPr/>
    </dgm:pt>
    <dgm:pt modelId="{67A0D2C8-2A1D-45A4-AC0C-2C966FA84AB2}" type="pres">
      <dgm:prSet presAssocID="{66868DDB-90A2-4754-9CFD-DB9DF416AF55}" presName="c8" presStyleLbl="node1" presStyleIdx="7" presStyleCnt="19"/>
      <dgm:spPr/>
    </dgm:pt>
    <dgm:pt modelId="{C5D9C3AA-79C4-4AC2-90C0-857DB2019791}" type="pres">
      <dgm:prSet presAssocID="{66868DDB-90A2-4754-9CFD-DB9DF416AF55}" presName="c9" presStyleLbl="node1" presStyleIdx="8" presStyleCnt="19"/>
      <dgm:spPr/>
    </dgm:pt>
    <dgm:pt modelId="{3F9175EE-6809-4B85-99E7-47D938CCC9A1}" type="pres">
      <dgm:prSet presAssocID="{66868DDB-90A2-4754-9CFD-DB9DF416AF55}" presName="c10" presStyleLbl="node1" presStyleIdx="9" presStyleCnt="19"/>
      <dgm:spPr/>
    </dgm:pt>
    <dgm:pt modelId="{B7EB1F42-6D99-4454-9217-0EB17B100EEA}" type="pres">
      <dgm:prSet presAssocID="{66868DDB-90A2-4754-9CFD-DB9DF416AF55}" presName="c11" presStyleLbl="node1" presStyleIdx="10" presStyleCnt="19"/>
      <dgm:spPr/>
    </dgm:pt>
    <dgm:pt modelId="{099740DB-2EF7-40D3-8CC2-B6E148DEB96B}" type="pres">
      <dgm:prSet presAssocID="{66868DDB-90A2-4754-9CFD-DB9DF416AF55}" presName="c12" presStyleLbl="node1" presStyleIdx="11" presStyleCnt="19"/>
      <dgm:spPr/>
    </dgm:pt>
    <dgm:pt modelId="{D4D8E303-4974-40EA-A152-111819D38FE6}" type="pres">
      <dgm:prSet presAssocID="{66868DDB-90A2-4754-9CFD-DB9DF416AF55}" presName="c13" presStyleLbl="node1" presStyleIdx="12" presStyleCnt="19"/>
      <dgm:spPr/>
    </dgm:pt>
    <dgm:pt modelId="{3E67B803-9CDC-4BB8-9042-B046E10281D2}" type="pres">
      <dgm:prSet presAssocID="{66868DDB-90A2-4754-9CFD-DB9DF416AF55}" presName="c14" presStyleLbl="node1" presStyleIdx="13" presStyleCnt="19"/>
      <dgm:spPr/>
    </dgm:pt>
    <dgm:pt modelId="{6E4CB0CF-D9A5-455E-9C69-19DB3DAA0E27}" type="pres">
      <dgm:prSet presAssocID="{66868DDB-90A2-4754-9CFD-DB9DF416AF55}" presName="c15" presStyleLbl="node1" presStyleIdx="14" presStyleCnt="19"/>
      <dgm:spPr/>
    </dgm:pt>
    <dgm:pt modelId="{DF564257-B2EE-49AE-9203-DC9C46DE59CA}" type="pres">
      <dgm:prSet presAssocID="{66868DDB-90A2-4754-9CFD-DB9DF416AF55}" presName="c16" presStyleLbl="node1" presStyleIdx="15" presStyleCnt="19"/>
      <dgm:spPr/>
    </dgm:pt>
    <dgm:pt modelId="{C35EFADC-A2AA-47E1-97DA-1B4ABF99415B}" type="pres">
      <dgm:prSet presAssocID="{66868DDB-90A2-4754-9CFD-DB9DF416AF55}" presName="c17" presStyleLbl="node1" presStyleIdx="16" presStyleCnt="19"/>
      <dgm:spPr/>
    </dgm:pt>
    <dgm:pt modelId="{AD92E904-2B46-43B9-8E6C-2843DDCD0D09}" type="pres">
      <dgm:prSet presAssocID="{66868DDB-90A2-4754-9CFD-DB9DF416AF55}" presName="c18" presStyleLbl="node1" presStyleIdx="17" presStyleCnt="19"/>
      <dgm:spPr/>
    </dgm:pt>
    <dgm:pt modelId="{65057F97-272C-4419-ADCD-AE5FE51F4D7A}" type="pres">
      <dgm:prSet presAssocID="{05006DB7-54D9-4CAE-A96C-3C3DC41CFB0A}" presName="chevronComposite1" presStyleCnt="0"/>
      <dgm:spPr/>
    </dgm:pt>
    <dgm:pt modelId="{6AE0ED5F-EE8F-4205-A235-59FA15665974}" type="pres">
      <dgm:prSet presAssocID="{05006DB7-54D9-4CAE-A96C-3C3DC41CFB0A}" presName="chevron1" presStyleLbl="sibTrans2D1" presStyleIdx="0" presStyleCnt="2"/>
      <dgm:spPr/>
    </dgm:pt>
    <dgm:pt modelId="{3B2BBDB6-F2A2-4DAE-BE36-398ED35937D1}" type="pres">
      <dgm:prSet presAssocID="{05006DB7-54D9-4CAE-A96C-3C3DC41CFB0A}" presName="spChevron1" presStyleCnt="0"/>
      <dgm:spPr/>
    </dgm:pt>
    <dgm:pt modelId="{0F905300-567E-4566-80FF-19FD68039E8F}" type="pres">
      <dgm:prSet presAssocID="{64912F8E-85E6-4F0E-B6D6-23B633DB4944}" presName="middle" presStyleCnt="0"/>
      <dgm:spPr/>
    </dgm:pt>
    <dgm:pt modelId="{61BE48B4-7388-4AF4-88BE-9A90BCCEE29B}" type="pres">
      <dgm:prSet presAssocID="{64912F8E-85E6-4F0E-B6D6-23B633DB4944}" presName="parTxMid" presStyleLbl="revTx" presStyleIdx="1" presStyleCnt="2"/>
      <dgm:spPr/>
      <dgm:t>
        <a:bodyPr/>
        <a:lstStyle/>
        <a:p>
          <a:endParaRPr lang="ru-RU"/>
        </a:p>
      </dgm:t>
    </dgm:pt>
    <dgm:pt modelId="{8FF03F2B-E3FD-4998-B48E-BA4744340F24}" type="pres">
      <dgm:prSet presAssocID="{64912F8E-85E6-4F0E-B6D6-23B633DB4944}" presName="spMid" presStyleCnt="0"/>
      <dgm:spPr/>
    </dgm:pt>
    <dgm:pt modelId="{894B686E-8314-4E69-98E6-DEC22D763130}" type="pres">
      <dgm:prSet presAssocID="{911F699E-C214-4E0A-B483-F49B4A414140}" presName="chevronComposite1" presStyleCnt="0"/>
      <dgm:spPr/>
    </dgm:pt>
    <dgm:pt modelId="{616BF740-E5B7-4160-B592-BEADEE28CDB2}" type="pres">
      <dgm:prSet presAssocID="{911F699E-C214-4E0A-B483-F49B4A414140}" presName="chevron1" presStyleLbl="sibTrans2D1" presStyleIdx="1" presStyleCnt="2"/>
      <dgm:spPr/>
    </dgm:pt>
    <dgm:pt modelId="{F2477863-1ACA-4E1A-80D1-CB59457B0C43}" type="pres">
      <dgm:prSet presAssocID="{911F699E-C214-4E0A-B483-F49B4A414140}" presName="spChevron1" presStyleCnt="0"/>
      <dgm:spPr/>
    </dgm:pt>
    <dgm:pt modelId="{B455052C-4707-4334-BC80-711D81C5AFD6}" type="pres">
      <dgm:prSet presAssocID="{1A54BDA0-2481-448E-9A58-F440C453180B}" presName="last" presStyleCnt="0"/>
      <dgm:spPr/>
    </dgm:pt>
    <dgm:pt modelId="{95893126-9507-4EFE-AF07-87530BC6CAF3}" type="pres">
      <dgm:prSet presAssocID="{1A54BDA0-2481-448E-9A58-F440C453180B}" presName="circleTx" presStyleLbl="node1" presStyleIdx="18" presStyleCnt="19"/>
      <dgm:spPr/>
      <dgm:t>
        <a:bodyPr/>
        <a:lstStyle/>
        <a:p>
          <a:endParaRPr lang="ru-RU"/>
        </a:p>
      </dgm:t>
    </dgm:pt>
    <dgm:pt modelId="{42AAEE0A-861C-44A0-BDA1-C8CAC7E14D8C}" type="pres">
      <dgm:prSet presAssocID="{1A54BDA0-2481-448E-9A58-F440C453180B}" presName="spN" presStyleCnt="0"/>
      <dgm:spPr/>
    </dgm:pt>
  </dgm:ptLst>
  <dgm:cxnLst>
    <dgm:cxn modelId="{50B69D8D-BB17-4096-9605-DB3C9DF918AA}" type="presOf" srcId="{1A54BDA0-2481-448E-9A58-F440C453180B}" destId="{95893126-9507-4EFE-AF07-87530BC6CAF3}" srcOrd="0" destOrd="0" presId="urn:microsoft.com/office/officeart/2009/3/layout/RandomtoResultProcess"/>
    <dgm:cxn modelId="{19DCDA1F-FA15-4408-A144-D7D6A89D860C}" srcId="{0C17D0F0-DDD4-48C5-922E-063DB8FCB073}" destId="{1A54BDA0-2481-448E-9A58-F440C453180B}" srcOrd="2" destOrd="0" parTransId="{AD7C4CA4-3CC9-4714-918C-8F000FECC847}" sibTransId="{FCC84DFF-FF43-4FF8-B96C-8BD8C5467C31}"/>
    <dgm:cxn modelId="{05FF47A8-09C5-46C1-AF90-C413EB5A0C40}" type="presOf" srcId="{64912F8E-85E6-4F0E-B6D6-23B633DB4944}" destId="{61BE48B4-7388-4AF4-88BE-9A90BCCEE29B}" srcOrd="0" destOrd="0" presId="urn:microsoft.com/office/officeart/2009/3/layout/RandomtoResultProcess"/>
    <dgm:cxn modelId="{29D85502-05AC-4741-87F0-4AD7A07179A4}" srcId="{0C17D0F0-DDD4-48C5-922E-063DB8FCB073}" destId="{66868DDB-90A2-4754-9CFD-DB9DF416AF55}" srcOrd="0" destOrd="0" parTransId="{084114F3-4813-4BEB-BB6F-983B78894A77}" sibTransId="{05006DB7-54D9-4CAE-A96C-3C3DC41CFB0A}"/>
    <dgm:cxn modelId="{261E914C-C86A-4B6A-A2B8-CFB2CAA33C57}" type="presOf" srcId="{0C17D0F0-DDD4-48C5-922E-063DB8FCB073}" destId="{BC0B6387-5B86-46FF-871C-502EA9947288}" srcOrd="0" destOrd="0" presId="urn:microsoft.com/office/officeart/2009/3/layout/RandomtoResultProcess"/>
    <dgm:cxn modelId="{DDF00322-4349-478B-A43E-9612700E7BEF}" srcId="{0C17D0F0-DDD4-48C5-922E-063DB8FCB073}" destId="{64912F8E-85E6-4F0E-B6D6-23B633DB4944}" srcOrd="1" destOrd="0" parTransId="{C94C68D0-E2CA-4259-8A3A-28FD1BC31528}" sibTransId="{911F699E-C214-4E0A-B483-F49B4A414140}"/>
    <dgm:cxn modelId="{CB1BBB25-524D-4034-868C-5B674E1827C6}" type="presOf" srcId="{66868DDB-90A2-4754-9CFD-DB9DF416AF55}" destId="{2E07944C-BD45-468D-A47D-35B96AD730EF}" srcOrd="0" destOrd="0" presId="urn:microsoft.com/office/officeart/2009/3/layout/RandomtoResultProcess"/>
    <dgm:cxn modelId="{CB1127A5-4AAD-4E88-A436-82E3BA4D8CB2}" type="presParOf" srcId="{BC0B6387-5B86-46FF-871C-502EA9947288}" destId="{D7FE208A-F626-4311-8FC3-4F810E7D3DAA}" srcOrd="0" destOrd="0" presId="urn:microsoft.com/office/officeart/2009/3/layout/RandomtoResultProcess"/>
    <dgm:cxn modelId="{C7C7DD69-6C58-461A-B867-CE06C717BB0A}" type="presParOf" srcId="{D7FE208A-F626-4311-8FC3-4F810E7D3DAA}" destId="{2E07944C-BD45-468D-A47D-35B96AD730EF}" srcOrd="0" destOrd="0" presId="urn:microsoft.com/office/officeart/2009/3/layout/RandomtoResultProcess"/>
    <dgm:cxn modelId="{0DB77F47-A079-445C-9752-D93704F2076C}" type="presParOf" srcId="{D7FE208A-F626-4311-8FC3-4F810E7D3DAA}" destId="{251F15ED-DB73-496B-840A-3B4A9DE63332}" srcOrd="1" destOrd="0" presId="urn:microsoft.com/office/officeart/2009/3/layout/RandomtoResultProcess"/>
    <dgm:cxn modelId="{7C64A104-1957-45F2-9C82-56D08E69AB27}" type="presParOf" srcId="{D7FE208A-F626-4311-8FC3-4F810E7D3DAA}" destId="{CE480124-5A24-4777-98F3-DC6423EC27B4}" srcOrd="2" destOrd="0" presId="urn:microsoft.com/office/officeart/2009/3/layout/RandomtoResultProcess"/>
    <dgm:cxn modelId="{48C6F229-D4C6-4FD0-85D3-3B2595823422}" type="presParOf" srcId="{D7FE208A-F626-4311-8FC3-4F810E7D3DAA}" destId="{C690AF1E-F8BB-4139-B64B-D35162A5250B}" srcOrd="3" destOrd="0" presId="urn:microsoft.com/office/officeart/2009/3/layout/RandomtoResultProcess"/>
    <dgm:cxn modelId="{27D614FC-EB36-4089-95FE-5C278F6489F6}" type="presParOf" srcId="{D7FE208A-F626-4311-8FC3-4F810E7D3DAA}" destId="{EBD967F0-4793-46D1-9C45-6C9C9342ACD6}" srcOrd="4" destOrd="0" presId="urn:microsoft.com/office/officeart/2009/3/layout/RandomtoResultProcess"/>
    <dgm:cxn modelId="{9DF3FC38-2299-499E-8576-4FB06E5B497A}" type="presParOf" srcId="{D7FE208A-F626-4311-8FC3-4F810E7D3DAA}" destId="{0E35B4AF-6B37-4D4B-945E-AB3409879668}" srcOrd="5" destOrd="0" presId="urn:microsoft.com/office/officeart/2009/3/layout/RandomtoResultProcess"/>
    <dgm:cxn modelId="{401C50C6-4683-48B1-851B-A8766F2E2A04}" type="presParOf" srcId="{D7FE208A-F626-4311-8FC3-4F810E7D3DAA}" destId="{3639790E-1551-4942-8F25-4C28D405875E}" srcOrd="6" destOrd="0" presId="urn:microsoft.com/office/officeart/2009/3/layout/RandomtoResultProcess"/>
    <dgm:cxn modelId="{AC5B7752-1014-427E-B0AC-3E6F3BA8CD91}" type="presParOf" srcId="{D7FE208A-F626-4311-8FC3-4F810E7D3DAA}" destId="{1ADACFA8-8BB6-4E8E-9A6D-5A1C0522E369}" srcOrd="7" destOrd="0" presId="urn:microsoft.com/office/officeart/2009/3/layout/RandomtoResultProcess"/>
    <dgm:cxn modelId="{28D5CB4C-7B56-4374-A50F-000237FD618D}" type="presParOf" srcId="{D7FE208A-F626-4311-8FC3-4F810E7D3DAA}" destId="{67A0D2C8-2A1D-45A4-AC0C-2C966FA84AB2}" srcOrd="8" destOrd="0" presId="urn:microsoft.com/office/officeart/2009/3/layout/RandomtoResultProcess"/>
    <dgm:cxn modelId="{E0370E37-CEFF-4B72-87D5-18C0BB583422}" type="presParOf" srcId="{D7FE208A-F626-4311-8FC3-4F810E7D3DAA}" destId="{C5D9C3AA-79C4-4AC2-90C0-857DB2019791}" srcOrd="9" destOrd="0" presId="urn:microsoft.com/office/officeart/2009/3/layout/RandomtoResultProcess"/>
    <dgm:cxn modelId="{690EB694-5B57-4605-A0D6-38C8075AB4DF}" type="presParOf" srcId="{D7FE208A-F626-4311-8FC3-4F810E7D3DAA}" destId="{3F9175EE-6809-4B85-99E7-47D938CCC9A1}" srcOrd="10" destOrd="0" presId="urn:microsoft.com/office/officeart/2009/3/layout/RandomtoResultProcess"/>
    <dgm:cxn modelId="{4F9D7C09-9130-47C5-9AB3-52F65061BB53}" type="presParOf" srcId="{D7FE208A-F626-4311-8FC3-4F810E7D3DAA}" destId="{B7EB1F42-6D99-4454-9217-0EB17B100EEA}" srcOrd="11" destOrd="0" presId="urn:microsoft.com/office/officeart/2009/3/layout/RandomtoResultProcess"/>
    <dgm:cxn modelId="{7C5CE4E1-C12F-4279-A814-2239A3CA6C38}" type="presParOf" srcId="{D7FE208A-F626-4311-8FC3-4F810E7D3DAA}" destId="{099740DB-2EF7-40D3-8CC2-B6E148DEB96B}" srcOrd="12" destOrd="0" presId="urn:microsoft.com/office/officeart/2009/3/layout/RandomtoResultProcess"/>
    <dgm:cxn modelId="{48DFDA99-8320-4986-AAEA-951FE6B8C2C5}" type="presParOf" srcId="{D7FE208A-F626-4311-8FC3-4F810E7D3DAA}" destId="{D4D8E303-4974-40EA-A152-111819D38FE6}" srcOrd="13" destOrd="0" presId="urn:microsoft.com/office/officeart/2009/3/layout/RandomtoResultProcess"/>
    <dgm:cxn modelId="{DBF527C9-3AFC-44E9-A687-EA5A0B942B0A}" type="presParOf" srcId="{D7FE208A-F626-4311-8FC3-4F810E7D3DAA}" destId="{3E67B803-9CDC-4BB8-9042-B046E10281D2}" srcOrd="14" destOrd="0" presId="urn:microsoft.com/office/officeart/2009/3/layout/RandomtoResultProcess"/>
    <dgm:cxn modelId="{16D4CD63-1D94-4C2E-9CB6-47FC68847B6E}" type="presParOf" srcId="{D7FE208A-F626-4311-8FC3-4F810E7D3DAA}" destId="{6E4CB0CF-D9A5-455E-9C69-19DB3DAA0E27}" srcOrd="15" destOrd="0" presId="urn:microsoft.com/office/officeart/2009/3/layout/RandomtoResultProcess"/>
    <dgm:cxn modelId="{08186376-BD92-4D67-8185-6D20684093EE}" type="presParOf" srcId="{D7FE208A-F626-4311-8FC3-4F810E7D3DAA}" destId="{DF564257-B2EE-49AE-9203-DC9C46DE59CA}" srcOrd="16" destOrd="0" presId="urn:microsoft.com/office/officeart/2009/3/layout/RandomtoResultProcess"/>
    <dgm:cxn modelId="{3C1989A5-37D2-4CBA-A585-7D0746388720}" type="presParOf" srcId="{D7FE208A-F626-4311-8FC3-4F810E7D3DAA}" destId="{C35EFADC-A2AA-47E1-97DA-1B4ABF99415B}" srcOrd="17" destOrd="0" presId="urn:microsoft.com/office/officeart/2009/3/layout/RandomtoResultProcess"/>
    <dgm:cxn modelId="{17484BD4-D3E7-40BE-8597-D061B8B84818}" type="presParOf" srcId="{D7FE208A-F626-4311-8FC3-4F810E7D3DAA}" destId="{AD92E904-2B46-43B9-8E6C-2843DDCD0D09}" srcOrd="18" destOrd="0" presId="urn:microsoft.com/office/officeart/2009/3/layout/RandomtoResultProcess"/>
    <dgm:cxn modelId="{D0A1381C-1D03-4FC7-8674-81FD9F3F8CDF}" type="presParOf" srcId="{BC0B6387-5B86-46FF-871C-502EA9947288}" destId="{65057F97-272C-4419-ADCD-AE5FE51F4D7A}" srcOrd="1" destOrd="0" presId="urn:microsoft.com/office/officeart/2009/3/layout/RandomtoResultProcess"/>
    <dgm:cxn modelId="{DFB00CD0-6D39-4B48-94ED-3647CA734258}" type="presParOf" srcId="{65057F97-272C-4419-ADCD-AE5FE51F4D7A}" destId="{6AE0ED5F-EE8F-4205-A235-59FA15665974}" srcOrd="0" destOrd="0" presId="urn:microsoft.com/office/officeart/2009/3/layout/RandomtoResultProcess"/>
    <dgm:cxn modelId="{113F6D5A-5927-4FED-8B8B-31FB20D0F14E}" type="presParOf" srcId="{65057F97-272C-4419-ADCD-AE5FE51F4D7A}" destId="{3B2BBDB6-F2A2-4DAE-BE36-398ED35937D1}" srcOrd="1" destOrd="0" presId="urn:microsoft.com/office/officeart/2009/3/layout/RandomtoResultProcess"/>
    <dgm:cxn modelId="{00773A54-ECBD-4E37-A91D-65C594703565}" type="presParOf" srcId="{BC0B6387-5B86-46FF-871C-502EA9947288}" destId="{0F905300-567E-4566-80FF-19FD68039E8F}" srcOrd="2" destOrd="0" presId="urn:microsoft.com/office/officeart/2009/3/layout/RandomtoResultProcess"/>
    <dgm:cxn modelId="{1A76A41B-D370-4D2D-8DFA-020E81F4B903}" type="presParOf" srcId="{0F905300-567E-4566-80FF-19FD68039E8F}" destId="{61BE48B4-7388-4AF4-88BE-9A90BCCEE29B}" srcOrd="0" destOrd="0" presId="urn:microsoft.com/office/officeart/2009/3/layout/RandomtoResultProcess"/>
    <dgm:cxn modelId="{21DE8A50-7B2E-4044-88D9-6158BF6B8080}" type="presParOf" srcId="{0F905300-567E-4566-80FF-19FD68039E8F}" destId="{8FF03F2B-E3FD-4998-B48E-BA4744340F24}" srcOrd="1" destOrd="0" presId="urn:microsoft.com/office/officeart/2009/3/layout/RandomtoResultProcess"/>
    <dgm:cxn modelId="{900C89F8-5BDF-4705-B0E1-78C175BBA814}" type="presParOf" srcId="{BC0B6387-5B86-46FF-871C-502EA9947288}" destId="{894B686E-8314-4E69-98E6-DEC22D763130}" srcOrd="3" destOrd="0" presId="urn:microsoft.com/office/officeart/2009/3/layout/RandomtoResultProcess"/>
    <dgm:cxn modelId="{168F269D-6980-4B7D-82F7-47196B6FD263}" type="presParOf" srcId="{894B686E-8314-4E69-98E6-DEC22D763130}" destId="{616BF740-E5B7-4160-B592-BEADEE28CDB2}" srcOrd="0" destOrd="0" presId="urn:microsoft.com/office/officeart/2009/3/layout/RandomtoResultProcess"/>
    <dgm:cxn modelId="{CB5A2299-CF43-4210-8AA6-7C1889534A0F}" type="presParOf" srcId="{894B686E-8314-4E69-98E6-DEC22D763130}" destId="{F2477863-1ACA-4E1A-80D1-CB59457B0C43}" srcOrd="1" destOrd="0" presId="urn:microsoft.com/office/officeart/2009/3/layout/RandomtoResultProcess"/>
    <dgm:cxn modelId="{2BF07E96-6BDA-4F75-AB34-8AD379E57B54}" type="presParOf" srcId="{BC0B6387-5B86-46FF-871C-502EA9947288}" destId="{B455052C-4707-4334-BC80-711D81C5AFD6}" srcOrd="4" destOrd="0" presId="urn:microsoft.com/office/officeart/2009/3/layout/RandomtoResultProcess"/>
    <dgm:cxn modelId="{2130A298-4F26-4BE1-96EF-F2CEEA3A10C3}" type="presParOf" srcId="{B455052C-4707-4334-BC80-711D81C5AFD6}" destId="{95893126-9507-4EFE-AF07-87530BC6CAF3}" srcOrd="0" destOrd="0" presId="urn:microsoft.com/office/officeart/2009/3/layout/RandomtoResultProcess"/>
    <dgm:cxn modelId="{AB95F11D-5FE2-4454-87E2-EBDBE7F24A46}" type="presParOf" srcId="{B455052C-4707-4334-BC80-711D81C5AFD6}" destId="{42AAEE0A-861C-44A0-BDA1-C8CAC7E14D8C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AB57D4-7932-4F7F-AA32-88D0B405615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B432AF-CB46-48BF-99E9-1B49D1E6226D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Обсуждение мероприятий, построение плана работы, распределение обязанностей, проведение диагностики эмоциональных переживаний, ознакомление с информацией, необходимой для реализации проекта.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34DBA0-466B-4F5D-9212-6C1317955476}" type="parTrans" cxnId="{7BB1203B-32D2-4B0A-AB21-9B37FA652E12}">
      <dgm:prSet/>
      <dgm:spPr/>
      <dgm:t>
        <a:bodyPr/>
        <a:lstStyle/>
        <a:p>
          <a:endParaRPr lang="ru-RU"/>
        </a:p>
      </dgm:t>
    </dgm:pt>
    <dgm:pt modelId="{812E77DB-71EC-433D-97BC-FA5E98954D9D}" type="sibTrans" cxnId="{7BB1203B-32D2-4B0A-AB21-9B37FA652E12}">
      <dgm:prSet/>
      <dgm:spPr/>
      <dgm:t>
        <a:bodyPr/>
        <a:lstStyle/>
        <a:p>
          <a:endParaRPr lang="ru-RU"/>
        </a:p>
      </dgm:t>
    </dgm:pt>
    <dgm:pt modelId="{B3A0DA23-E428-4A2C-8A04-864D8C75F0F4}">
      <dgm:prSet phldrT="[Текст]"/>
      <dgm:spPr/>
      <dgm:t>
        <a:bodyPr/>
        <a:lstStyle/>
        <a:p>
          <a:pPr algn="just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Знакомство с детьми, выявление их интересов, эмоциональных переживаний, помощь в устранении внутренних преград.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F050F4-87F8-4455-933B-F0DE28F14329}" type="parTrans" cxnId="{F6B27099-ED78-4C3D-B1D3-5D58E9C06E5E}">
      <dgm:prSet/>
      <dgm:spPr/>
      <dgm:t>
        <a:bodyPr/>
        <a:lstStyle/>
        <a:p>
          <a:endParaRPr lang="ru-RU"/>
        </a:p>
      </dgm:t>
    </dgm:pt>
    <dgm:pt modelId="{EA25FFDB-8B30-4568-B21F-D42C061A07D2}" type="sibTrans" cxnId="{F6B27099-ED78-4C3D-B1D3-5D58E9C06E5E}">
      <dgm:prSet/>
      <dgm:spPr/>
      <dgm:t>
        <a:bodyPr/>
        <a:lstStyle/>
        <a:p>
          <a:endParaRPr lang="ru-RU"/>
        </a:p>
      </dgm:t>
    </dgm:pt>
    <dgm:pt modelId="{DBFBC3CD-8877-4397-82AA-7EC5CD805232}" type="pres">
      <dgm:prSet presAssocID="{B8AB57D4-7932-4F7F-AA32-88D0B40561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A55CB5C-58F7-480E-A0E4-952AB52EB3E0}" type="pres">
      <dgm:prSet presAssocID="{B8AB57D4-7932-4F7F-AA32-88D0B4056157}" presName="Name1" presStyleCnt="0"/>
      <dgm:spPr/>
    </dgm:pt>
    <dgm:pt modelId="{09BB013C-9653-4AAA-BE67-DA87CD064292}" type="pres">
      <dgm:prSet presAssocID="{B8AB57D4-7932-4F7F-AA32-88D0B4056157}" presName="cycle" presStyleCnt="0"/>
      <dgm:spPr/>
    </dgm:pt>
    <dgm:pt modelId="{F87377F8-FD6F-4E6D-9F77-2286940151CA}" type="pres">
      <dgm:prSet presAssocID="{B8AB57D4-7932-4F7F-AA32-88D0B4056157}" presName="srcNode" presStyleLbl="node1" presStyleIdx="0" presStyleCnt="2"/>
      <dgm:spPr/>
    </dgm:pt>
    <dgm:pt modelId="{B82563D4-2A5C-4E7F-BF0A-6CB8E2B00647}" type="pres">
      <dgm:prSet presAssocID="{B8AB57D4-7932-4F7F-AA32-88D0B4056157}" presName="conn" presStyleLbl="parChTrans1D2" presStyleIdx="0" presStyleCnt="1"/>
      <dgm:spPr/>
      <dgm:t>
        <a:bodyPr/>
        <a:lstStyle/>
        <a:p>
          <a:endParaRPr lang="ru-RU"/>
        </a:p>
      </dgm:t>
    </dgm:pt>
    <dgm:pt modelId="{F4488F80-0166-4C65-AA37-E77DF1B569F1}" type="pres">
      <dgm:prSet presAssocID="{B8AB57D4-7932-4F7F-AA32-88D0B4056157}" presName="extraNode" presStyleLbl="node1" presStyleIdx="0" presStyleCnt="2"/>
      <dgm:spPr/>
    </dgm:pt>
    <dgm:pt modelId="{BA84DB7E-03D4-44E9-BB5B-93261E2183A5}" type="pres">
      <dgm:prSet presAssocID="{B8AB57D4-7932-4F7F-AA32-88D0B4056157}" presName="dstNode" presStyleLbl="node1" presStyleIdx="0" presStyleCnt="2"/>
      <dgm:spPr/>
    </dgm:pt>
    <dgm:pt modelId="{0E154C4E-C5CC-4767-84EA-ADB54DF94E89}" type="pres">
      <dgm:prSet presAssocID="{58B432AF-CB46-48BF-99E9-1B49D1E6226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BC4F1-5894-4508-AB3D-32E630CDC4BF}" type="pres">
      <dgm:prSet presAssocID="{58B432AF-CB46-48BF-99E9-1B49D1E6226D}" presName="accent_1" presStyleCnt="0"/>
      <dgm:spPr/>
    </dgm:pt>
    <dgm:pt modelId="{C8D90140-E3B8-4C50-82D6-515B6332ED8B}" type="pres">
      <dgm:prSet presAssocID="{58B432AF-CB46-48BF-99E9-1B49D1E6226D}" presName="accentRepeatNode" presStyleLbl="solidFgAcc1" presStyleIdx="0" presStyleCnt="2"/>
      <dgm:spPr/>
    </dgm:pt>
    <dgm:pt modelId="{8BF14C83-912E-4EAE-BA96-0DDEC02CF567}" type="pres">
      <dgm:prSet presAssocID="{B3A0DA23-E428-4A2C-8A04-864D8C75F0F4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9DDBD-EE90-4B0B-B03F-83DAA8CB8532}" type="pres">
      <dgm:prSet presAssocID="{B3A0DA23-E428-4A2C-8A04-864D8C75F0F4}" presName="accent_2" presStyleCnt="0"/>
      <dgm:spPr/>
    </dgm:pt>
    <dgm:pt modelId="{F88D6103-E758-4197-9B7E-CD86CF6C0951}" type="pres">
      <dgm:prSet presAssocID="{B3A0DA23-E428-4A2C-8A04-864D8C75F0F4}" presName="accentRepeatNode" presStyleLbl="solidFgAcc1" presStyleIdx="1" presStyleCnt="2"/>
      <dgm:spPr/>
    </dgm:pt>
  </dgm:ptLst>
  <dgm:cxnLst>
    <dgm:cxn modelId="{F6B27099-ED78-4C3D-B1D3-5D58E9C06E5E}" srcId="{B8AB57D4-7932-4F7F-AA32-88D0B4056157}" destId="{B3A0DA23-E428-4A2C-8A04-864D8C75F0F4}" srcOrd="1" destOrd="0" parTransId="{9CF050F4-87F8-4455-933B-F0DE28F14329}" sibTransId="{EA25FFDB-8B30-4568-B21F-D42C061A07D2}"/>
    <dgm:cxn modelId="{7BB1203B-32D2-4B0A-AB21-9B37FA652E12}" srcId="{B8AB57D4-7932-4F7F-AA32-88D0B4056157}" destId="{58B432AF-CB46-48BF-99E9-1B49D1E6226D}" srcOrd="0" destOrd="0" parTransId="{F334DBA0-466B-4F5D-9212-6C1317955476}" sibTransId="{812E77DB-71EC-433D-97BC-FA5E98954D9D}"/>
    <dgm:cxn modelId="{139971AE-E7DB-4C04-9F08-9AC5529BBC94}" type="presOf" srcId="{B3A0DA23-E428-4A2C-8A04-864D8C75F0F4}" destId="{8BF14C83-912E-4EAE-BA96-0DDEC02CF567}" srcOrd="0" destOrd="0" presId="urn:microsoft.com/office/officeart/2008/layout/VerticalCurvedList"/>
    <dgm:cxn modelId="{960A8F89-343B-4F32-8059-757C6ADAC54C}" type="presOf" srcId="{812E77DB-71EC-433D-97BC-FA5E98954D9D}" destId="{B82563D4-2A5C-4E7F-BF0A-6CB8E2B00647}" srcOrd="0" destOrd="0" presId="urn:microsoft.com/office/officeart/2008/layout/VerticalCurvedList"/>
    <dgm:cxn modelId="{F92C77F3-4075-451D-B18C-8CFBF8BCD879}" type="presOf" srcId="{58B432AF-CB46-48BF-99E9-1B49D1E6226D}" destId="{0E154C4E-C5CC-4767-84EA-ADB54DF94E89}" srcOrd="0" destOrd="0" presId="urn:microsoft.com/office/officeart/2008/layout/VerticalCurvedList"/>
    <dgm:cxn modelId="{73A36B30-F7E0-429D-AF5C-1DBA667CC6E2}" type="presOf" srcId="{B8AB57D4-7932-4F7F-AA32-88D0B4056157}" destId="{DBFBC3CD-8877-4397-82AA-7EC5CD805232}" srcOrd="0" destOrd="0" presId="urn:microsoft.com/office/officeart/2008/layout/VerticalCurvedList"/>
    <dgm:cxn modelId="{D5258E99-79DE-4DC2-B708-822C3382DC1A}" type="presParOf" srcId="{DBFBC3CD-8877-4397-82AA-7EC5CD805232}" destId="{1A55CB5C-58F7-480E-A0E4-952AB52EB3E0}" srcOrd="0" destOrd="0" presId="urn:microsoft.com/office/officeart/2008/layout/VerticalCurvedList"/>
    <dgm:cxn modelId="{349F7E7F-7EBE-447C-93D1-9166A00F1447}" type="presParOf" srcId="{1A55CB5C-58F7-480E-A0E4-952AB52EB3E0}" destId="{09BB013C-9653-4AAA-BE67-DA87CD064292}" srcOrd="0" destOrd="0" presId="urn:microsoft.com/office/officeart/2008/layout/VerticalCurvedList"/>
    <dgm:cxn modelId="{450EFAA5-F8C8-41B3-ABAA-3138DED345E3}" type="presParOf" srcId="{09BB013C-9653-4AAA-BE67-DA87CD064292}" destId="{F87377F8-FD6F-4E6D-9F77-2286940151CA}" srcOrd="0" destOrd="0" presId="urn:microsoft.com/office/officeart/2008/layout/VerticalCurvedList"/>
    <dgm:cxn modelId="{A8AB2A14-E627-46E0-8305-49702C2174D4}" type="presParOf" srcId="{09BB013C-9653-4AAA-BE67-DA87CD064292}" destId="{B82563D4-2A5C-4E7F-BF0A-6CB8E2B00647}" srcOrd="1" destOrd="0" presId="urn:microsoft.com/office/officeart/2008/layout/VerticalCurvedList"/>
    <dgm:cxn modelId="{9DEF76B8-522E-47AE-9411-A2364BC64B92}" type="presParOf" srcId="{09BB013C-9653-4AAA-BE67-DA87CD064292}" destId="{F4488F80-0166-4C65-AA37-E77DF1B569F1}" srcOrd="2" destOrd="0" presId="urn:microsoft.com/office/officeart/2008/layout/VerticalCurvedList"/>
    <dgm:cxn modelId="{9E4D4B0C-2196-4B14-9C8D-FEA56D216E27}" type="presParOf" srcId="{09BB013C-9653-4AAA-BE67-DA87CD064292}" destId="{BA84DB7E-03D4-44E9-BB5B-93261E2183A5}" srcOrd="3" destOrd="0" presId="urn:microsoft.com/office/officeart/2008/layout/VerticalCurvedList"/>
    <dgm:cxn modelId="{A8B948D7-E86D-4EBA-8A07-D6F65A989ACF}" type="presParOf" srcId="{1A55CB5C-58F7-480E-A0E4-952AB52EB3E0}" destId="{0E154C4E-C5CC-4767-84EA-ADB54DF94E89}" srcOrd="1" destOrd="0" presId="urn:microsoft.com/office/officeart/2008/layout/VerticalCurvedList"/>
    <dgm:cxn modelId="{BFA026E3-6322-49AE-B940-2FD72F1792CD}" type="presParOf" srcId="{1A55CB5C-58F7-480E-A0E4-952AB52EB3E0}" destId="{68DBC4F1-5894-4508-AB3D-32E630CDC4BF}" srcOrd="2" destOrd="0" presId="urn:microsoft.com/office/officeart/2008/layout/VerticalCurvedList"/>
    <dgm:cxn modelId="{C80773F1-4F6D-4952-ABF0-B1301D46C096}" type="presParOf" srcId="{68DBC4F1-5894-4508-AB3D-32E630CDC4BF}" destId="{C8D90140-E3B8-4C50-82D6-515B6332ED8B}" srcOrd="0" destOrd="0" presId="urn:microsoft.com/office/officeart/2008/layout/VerticalCurvedList"/>
    <dgm:cxn modelId="{B7CFECDB-54F7-489D-B988-9091E8E5029A}" type="presParOf" srcId="{1A55CB5C-58F7-480E-A0E4-952AB52EB3E0}" destId="{8BF14C83-912E-4EAE-BA96-0DDEC02CF567}" srcOrd="3" destOrd="0" presId="urn:microsoft.com/office/officeart/2008/layout/VerticalCurvedList"/>
    <dgm:cxn modelId="{9C4C3581-79AD-4900-94C9-242148BBEFB6}" type="presParOf" srcId="{1A55CB5C-58F7-480E-A0E4-952AB52EB3E0}" destId="{CF69DDBD-EE90-4B0B-B03F-83DAA8CB8532}" srcOrd="4" destOrd="0" presId="urn:microsoft.com/office/officeart/2008/layout/VerticalCurvedList"/>
    <dgm:cxn modelId="{5BF11FDA-E6D3-47F1-A790-20BAA4CFC7CD}" type="presParOf" srcId="{CF69DDBD-EE90-4B0B-B03F-83DAA8CB8532}" destId="{F88D6103-E758-4197-9B7E-CD86CF6C09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AB57D4-7932-4F7F-AA32-88D0B405615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B432AF-CB46-48BF-99E9-1B49D1E6226D}">
      <dgm:prSet phldrT="[Текст]" custT="1"/>
      <dgm:spPr/>
      <dgm:t>
        <a:bodyPr/>
        <a:lstStyle/>
        <a:p>
          <a:pPr algn="just"/>
          <a:r>
            <a:rPr lang="ru-RU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Реализация занятий, отслеживание эмоционального и коммуникативного развития детей и его коррекция.</a:t>
          </a:r>
          <a:endParaRPr lang="ru-RU" sz="2000" dirty="0">
            <a:solidFill>
              <a:srgbClr val="000000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F334DBA0-466B-4F5D-9212-6C1317955476}" type="parTrans" cxnId="{7BB1203B-32D2-4B0A-AB21-9B37FA652E12}">
      <dgm:prSet/>
      <dgm:spPr/>
      <dgm:t>
        <a:bodyPr/>
        <a:lstStyle/>
        <a:p>
          <a:endParaRPr lang="ru-RU"/>
        </a:p>
      </dgm:t>
    </dgm:pt>
    <dgm:pt modelId="{812E77DB-71EC-433D-97BC-FA5E98954D9D}" type="sibTrans" cxnId="{7BB1203B-32D2-4B0A-AB21-9B37FA652E12}">
      <dgm:prSet/>
      <dgm:spPr/>
      <dgm:t>
        <a:bodyPr/>
        <a:lstStyle/>
        <a:p>
          <a:endParaRPr lang="ru-RU"/>
        </a:p>
      </dgm:t>
    </dgm:pt>
    <dgm:pt modelId="{B3A0DA23-E428-4A2C-8A04-864D8C75F0F4}">
      <dgm:prSet phldrT="[Текст]"/>
      <dgm:spPr/>
      <dgm:t>
        <a:bodyPr/>
        <a:lstStyle/>
        <a:p>
          <a:r>
            <a:rPr lang="ru-RU" dirty="0" smtClean="0"/>
            <a:t>Поддержание атмосферы взаимной терпимости; структурирование и организация поведения и опыта участников; постепенная коррекция имеющихся у участников нарушений эмоциональной сферы, коммуникативных проблем; закрепление полученного положительного опыта.</a:t>
          </a:r>
          <a:endParaRPr lang="ru-RU" dirty="0"/>
        </a:p>
      </dgm:t>
    </dgm:pt>
    <dgm:pt modelId="{9CF050F4-87F8-4455-933B-F0DE28F14329}" type="parTrans" cxnId="{F6B27099-ED78-4C3D-B1D3-5D58E9C06E5E}">
      <dgm:prSet/>
      <dgm:spPr/>
      <dgm:t>
        <a:bodyPr/>
        <a:lstStyle/>
        <a:p>
          <a:endParaRPr lang="ru-RU"/>
        </a:p>
      </dgm:t>
    </dgm:pt>
    <dgm:pt modelId="{EA25FFDB-8B30-4568-B21F-D42C061A07D2}" type="sibTrans" cxnId="{F6B27099-ED78-4C3D-B1D3-5D58E9C06E5E}">
      <dgm:prSet/>
      <dgm:spPr/>
      <dgm:t>
        <a:bodyPr/>
        <a:lstStyle/>
        <a:p>
          <a:endParaRPr lang="ru-RU"/>
        </a:p>
      </dgm:t>
    </dgm:pt>
    <dgm:pt modelId="{DBFBC3CD-8877-4397-82AA-7EC5CD805232}" type="pres">
      <dgm:prSet presAssocID="{B8AB57D4-7932-4F7F-AA32-88D0B40561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A55CB5C-58F7-480E-A0E4-952AB52EB3E0}" type="pres">
      <dgm:prSet presAssocID="{B8AB57D4-7932-4F7F-AA32-88D0B4056157}" presName="Name1" presStyleCnt="0"/>
      <dgm:spPr/>
    </dgm:pt>
    <dgm:pt modelId="{09BB013C-9653-4AAA-BE67-DA87CD064292}" type="pres">
      <dgm:prSet presAssocID="{B8AB57D4-7932-4F7F-AA32-88D0B4056157}" presName="cycle" presStyleCnt="0"/>
      <dgm:spPr/>
    </dgm:pt>
    <dgm:pt modelId="{F87377F8-FD6F-4E6D-9F77-2286940151CA}" type="pres">
      <dgm:prSet presAssocID="{B8AB57D4-7932-4F7F-AA32-88D0B4056157}" presName="srcNode" presStyleLbl="node1" presStyleIdx="0" presStyleCnt="2"/>
      <dgm:spPr/>
    </dgm:pt>
    <dgm:pt modelId="{B82563D4-2A5C-4E7F-BF0A-6CB8E2B00647}" type="pres">
      <dgm:prSet presAssocID="{B8AB57D4-7932-4F7F-AA32-88D0B4056157}" presName="conn" presStyleLbl="parChTrans1D2" presStyleIdx="0" presStyleCnt="1"/>
      <dgm:spPr/>
      <dgm:t>
        <a:bodyPr/>
        <a:lstStyle/>
        <a:p>
          <a:endParaRPr lang="ru-RU"/>
        </a:p>
      </dgm:t>
    </dgm:pt>
    <dgm:pt modelId="{F4488F80-0166-4C65-AA37-E77DF1B569F1}" type="pres">
      <dgm:prSet presAssocID="{B8AB57D4-7932-4F7F-AA32-88D0B4056157}" presName="extraNode" presStyleLbl="node1" presStyleIdx="0" presStyleCnt="2"/>
      <dgm:spPr/>
    </dgm:pt>
    <dgm:pt modelId="{BA84DB7E-03D4-44E9-BB5B-93261E2183A5}" type="pres">
      <dgm:prSet presAssocID="{B8AB57D4-7932-4F7F-AA32-88D0B4056157}" presName="dstNode" presStyleLbl="node1" presStyleIdx="0" presStyleCnt="2"/>
      <dgm:spPr/>
    </dgm:pt>
    <dgm:pt modelId="{0E154C4E-C5CC-4767-84EA-ADB54DF94E89}" type="pres">
      <dgm:prSet presAssocID="{58B432AF-CB46-48BF-99E9-1B49D1E6226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BC4F1-5894-4508-AB3D-32E630CDC4BF}" type="pres">
      <dgm:prSet presAssocID="{58B432AF-CB46-48BF-99E9-1B49D1E6226D}" presName="accent_1" presStyleCnt="0"/>
      <dgm:spPr/>
    </dgm:pt>
    <dgm:pt modelId="{C8D90140-E3B8-4C50-82D6-515B6332ED8B}" type="pres">
      <dgm:prSet presAssocID="{58B432AF-CB46-48BF-99E9-1B49D1E6226D}" presName="accentRepeatNode" presStyleLbl="solidFgAcc1" presStyleIdx="0" presStyleCnt="2"/>
      <dgm:spPr/>
    </dgm:pt>
    <dgm:pt modelId="{8BF14C83-912E-4EAE-BA96-0DDEC02CF567}" type="pres">
      <dgm:prSet presAssocID="{B3A0DA23-E428-4A2C-8A04-864D8C75F0F4}" presName="text_2" presStyleLbl="node1" presStyleIdx="1" presStyleCnt="2" custScaleY="148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9DDBD-EE90-4B0B-B03F-83DAA8CB8532}" type="pres">
      <dgm:prSet presAssocID="{B3A0DA23-E428-4A2C-8A04-864D8C75F0F4}" presName="accent_2" presStyleCnt="0"/>
      <dgm:spPr/>
    </dgm:pt>
    <dgm:pt modelId="{F88D6103-E758-4197-9B7E-CD86CF6C0951}" type="pres">
      <dgm:prSet presAssocID="{B3A0DA23-E428-4A2C-8A04-864D8C75F0F4}" presName="accentRepeatNode" presStyleLbl="solidFgAcc1" presStyleIdx="1" presStyleCnt="2"/>
      <dgm:spPr/>
    </dgm:pt>
  </dgm:ptLst>
  <dgm:cxnLst>
    <dgm:cxn modelId="{F6B27099-ED78-4C3D-B1D3-5D58E9C06E5E}" srcId="{B8AB57D4-7932-4F7F-AA32-88D0B4056157}" destId="{B3A0DA23-E428-4A2C-8A04-864D8C75F0F4}" srcOrd="1" destOrd="0" parTransId="{9CF050F4-87F8-4455-933B-F0DE28F14329}" sibTransId="{EA25FFDB-8B30-4568-B21F-D42C061A07D2}"/>
    <dgm:cxn modelId="{7BB1203B-32D2-4B0A-AB21-9B37FA652E12}" srcId="{B8AB57D4-7932-4F7F-AA32-88D0B4056157}" destId="{58B432AF-CB46-48BF-99E9-1B49D1E6226D}" srcOrd="0" destOrd="0" parTransId="{F334DBA0-466B-4F5D-9212-6C1317955476}" sibTransId="{812E77DB-71EC-433D-97BC-FA5E98954D9D}"/>
    <dgm:cxn modelId="{139971AE-E7DB-4C04-9F08-9AC5529BBC94}" type="presOf" srcId="{B3A0DA23-E428-4A2C-8A04-864D8C75F0F4}" destId="{8BF14C83-912E-4EAE-BA96-0DDEC02CF567}" srcOrd="0" destOrd="0" presId="urn:microsoft.com/office/officeart/2008/layout/VerticalCurvedList"/>
    <dgm:cxn modelId="{960A8F89-343B-4F32-8059-757C6ADAC54C}" type="presOf" srcId="{812E77DB-71EC-433D-97BC-FA5E98954D9D}" destId="{B82563D4-2A5C-4E7F-BF0A-6CB8E2B00647}" srcOrd="0" destOrd="0" presId="urn:microsoft.com/office/officeart/2008/layout/VerticalCurvedList"/>
    <dgm:cxn modelId="{F92C77F3-4075-451D-B18C-8CFBF8BCD879}" type="presOf" srcId="{58B432AF-CB46-48BF-99E9-1B49D1E6226D}" destId="{0E154C4E-C5CC-4767-84EA-ADB54DF94E89}" srcOrd="0" destOrd="0" presId="urn:microsoft.com/office/officeart/2008/layout/VerticalCurvedList"/>
    <dgm:cxn modelId="{73A36B30-F7E0-429D-AF5C-1DBA667CC6E2}" type="presOf" srcId="{B8AB57D4-7932-4F7F-AA32-88D0B4056157}" destId="{DBFBC3CD-8877-4397-82AA-7EC5CD805232}" srcOrd="0" destOrd="0" presId="urn:microsoft.com/office/officeart/2008/layout/VerticalCurvedList"/>
    <dgm:cxn modelId="{D5258E99-79DE-4DC2-B708-822C3382DC1A}" type="presParOf" srcId="{DBFBC3CD-8877-4397-82AA-7EC5CD805232}" destId="{1A55CB5C-58F7-480E-A0E4-952AB52EB3E0}" srcOrd="0" destOrd="0" presId="urn:microsoft.com/office/officeart/2008/layout/VerticalCurvedList"/>
    <dgm:cxn modelId="{349F7E7F-7EBE-447C-93D1-9166A00F1447}" type="presParOf" srcId="{1A55CB5C-58F7-480E-A0E4-952AB52EB3E0}" destId="{09BB013C-9653-4AAA-BE67-DA87CD064292}" srcOrd="0" destOrd="0" presId="urn:microsoft.com/office/officeart/2008/layout/VerticalCurvedList"/>
    <dgm:cxn modelId="{450EFAA5-F8C8-41B3-ABAA-3138DED345E3}" type="presParOf" srcId="{09BB013C-9653-4AAA-BE67-DA87CD064292}" destId="{F87377F8-FD6F-4E6D-9F77-2286940151CA}" srcOrd="0" destOrd="0" presId="urn:microsoft.com/office/officeart/2008/layout/VerticalCurvedList"/>
    <dgm:cxn modelId="{A8AB2A14-E627-46E0-8305-49702C2174D4}" type="presParOf" srcId="{09BB013C-9653-4AAA-BE67-DA87CD064292}" destId="{B82563D4-2A5C-4E7F-BF0A-6CB8E2B00647}" srcOrd="1" destOrd="0" presId="urn:microsoft.com/office/officeart/2008/layout/VerticalCurvedList"/>
    <dgm:cxn modelId="{9DEF76B8-522E-47AE-9411-A2364BC64B92}" type="presParOf" srcId="{09BB013C-9653-4AAA-BE67-DA87CD064292}" destId="{F4488F80-0166-4C65-AA37-E77DF1B569F1}" srcOrd="2" destOrd="0" presId="urn:microsoft.com/office/officeart/2008/layout/VerticalCurvedList"/>
    <dgm:cxn modelId="{9E4D4B0C-2196-4B14-9C8D-FEA56D216E27}" type="presParOf" srcId="{09BB013C-9653-4AAA-BE67-DA87CD064292}" destId="{BA84DB7E-03D4-44E9-BB5B-93261E2183A5}" srcOrd="3" destOrd="0" presId="urn:microsoft.com/office/officeart/2008/layout/VerticalCurvedList"/>
    <dgm:cxn modelId="{A8B948D7-E86D-4EBA-8A07-D6F65A989ACF}" type="presParOf" srcId="{1A55CB5C-58F7-480E-A0E4-952AB52EB3E0}" destId="{0E154C4E-C5CC-4767-84EA-ADB54DF94E89}" srcOrd="1" destOrd="0" presId="urn:microsoft.com/office/officeart/2008/layout/VerticalCurvedList"/>
    <dgm:cxn modelId="{BFA026E3-6322-49AE-B940-2FD72F1792CD}" type="presParOf" srcId="{1A55CB5C-58F7-480E-A0E4-952AB52EB3E0}" destId="{68DBC4F1-5894-4508-AB3D-32E630CDC4BF}" srcOrd="2" destOrd="0" presId="urn:microsoft.com/office/officeart/2008/layout/VerticalCurvedList"/>
    <dgm:cxn modelId="{C80773F1-4F6D-4952-ABF0-B1301D46C096}" type="presParOf" srcId="{68DBC4F1-5894-4508-AB3D-32E630CDC4BF}" destId="{C8D90140-E3B8-4C50-82D6-515B6332ED8B}" srcOrd="0" destOrd="0" presId="urn:microsoft.com/office/officeart/2008/layout/VerticalCurvedList"/>
    <dgm:cxn modelId="{B7CFECDB-54F7-489D-B988-9091E8E5029A}" type="presParOf" srcId="{1A55CB5C-58F7-480E-A0E4-952AB52EB3E0}" destId="{8BF14C83-912E-4EAE-BA96-0DDEC02CF567}" srcOrd="3" destOrd="0" presId="urn:microsoft.com/office/officeart/2008/layout/VerticalCurvedList"/>
    <dgm:cxn modelId="{9C4C3581-79AD-4900-94C9-242148BBEFB6}" type="presParOf" srcId="{1A55CB5C-58F7-480E-A0E4-952AB52EB3E0}" destId="{CF69DDBD-EE90-4B0B-B03F-83DAA8CB8532}" srcOrd="4" destOrd="0" presId="urn:microsoft.com/office/officeart/2008/layout/VerticalCurvedList"/>
    <dgm:cxn modelId="{5BF11FDA-E6D3-47F1-A790-20BAA4CFC7CD}" type="presParOf" srcId="{CF69DDBD-EE90-4B0B-B03F-83DAA8CB8532}" destId="{F88D6103-E758-4197-9B7E-CD86CF6C09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AB57D4-7932-4F7F-AA32-88D0B405615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B432AF-CB46-48BF-99E9-1B49D1E6226D}">
      <dgm:prSet phldrT="[Текст]" custT="1"/>
      <dgm:spPr/>
      <dgm:t>
        <a:bodyPr/>
        <a:lstStyle/>
        <a:p>
          <a:pPr algn="just"/>
          <a:r>
            <a:rPr lang="ru-RU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Обсуждение всех проведенных занятий с волонтерами, оформление выставочного пространства совместно с детьми и волонтерами.</a:t>
          </a:r>
          <a:endParaRPr lang="ru-RU" sz="2000" dirty="0">
            <a:solidFill>
              <a:srgbClr val="000000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F334DBA0-466B-4F5D-9212-6C1317955476}" type="parTrans" cxnId="{7BB1203B-32D2-4B0A-AB21-9B37FA652E12}">
      <dgm:prSet/>
      <dgm:spPr/>
      <dgm:t>
        <a:bodyPr/>
        <a:lstStyle/>
        <a:p>
          <a:endParaRPr lang="ru-RU"/>
        </a:p>
      </dgm:t>
    </dgm:pt>
    <dgm:pt modelId="{812E77DB-71EC-433D-97BC-FA5E98954D9D}" type="sibTrans" cxnId="{7BB1203B-32D2-4B0A-AB21-9B37FA652E12}">
      <dgm:prSet/>
      <dgm:spPr/>
      <dgm:t>
        <a:bodyPr/>
        <a:lstStyle/>
        <a:p>
          <a:endParaRPr lang="ru-RU"/>
        </a:p>
      </dgm:t>
    </dgm:pt>
    <dgm:pt modelId="{B3A0DA23-E428-4A2C-8A04-864D8C75F0F4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Подведение участниками личных итогов творческого процесса; оценка результатов.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F050F4-87F8-4455-933B-F0DE28F14329}" type="parTrans" cxnId="{F6B27099-ED78-4C3D-B1D3-5D58E9C06E5E}">
      <dgm:prSet/>
      <dgm:spPr/>
      <dgm:t>
        <a:bodyPr/>
        <a:lstStyle/>
        <a:p>
          <a:endParaRPr lang="ru-RU"/>
        </a:p>
      </dgm:t>
    </dgm:pt>
    <dgm:pt modelId="{EA25FFDB-8B30-4568-B21F-D42C061A07D2}" type="sibTrans" cxnId="{F6B27099-ED78-4C3D-B1D3-5D58E9C06E5E}">
      <dgm:prSet/>
      <dgm:spPr/>
      <dgm:t>
        <a:bodyPr/>
        <a:lstStyle/>
        <a:p>
          <a:endParaRPr lang="ru-RU"/>
        </a:p>
      </dgm:t>
    </dgm:pt>
    <dgm:pt modelId="{DBFBC3CD-8877-4397-82AA-7EC5CD805232}" type="pres">
      <dgm:prSet presAssocID="{B8AB57D4-7932-4F7F-AA32-88D0B40561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A55CB5C-58F7-480E-A0E4-952AB52EB3E0}" type="pres">
      <dgm:prSet presAssocID="{B8AB57D4-7932-4F7F-AA32-88D0B4056157}" presName="Name1" presStyleCnt="0"/>
      <dgm:spPr/>
    </dgm:pt>
    <dgm:pt modelId="{09BB013C-9653-4AAA-BE67-DA87CD064292}" type="pres">
      <dgm:prSet presAssocID="{B8AB57D4-7932-4F7F-AA32-88D0B4056157}" presName="cycle" presStyleCnt="0"/>
      <dgm:spPr/>
    </dgm:pt>
    <dgm:pt modelId="{F87377F8-FD6F-4E6D-9F77-2286940151CA}" type="pres">
      <dgm:prSet presAssocID="{B8AB57D4-7932-4F7F-AA32-88D0B4056157}" presName="srcNode" presStyleLbl="node1" presStyleIdx="0" presStyleCnt="2"/>
      <dgm:spPr/>
    </dgm:pt>
    <dgm:pt modelId="{B82563D4-2A5C-4E7F-BF0A-6CB8E2B00647}" type="pres">
      <dgm:prSet presAssocID="{B8AB57D4-7932-4F7F-AA32-88D0B4056157}" presName="conn" presStyleLbl="parChTrans1D2" presStyleIdx="0" presStyleCnt="1"/>
      <dgm:spPr/>
      <dgm:t>
        <a:bodyPr/>
        <a:lstStyle/>
        <a:p>
          <a:endParaRPr lang="ru-RU"/>
        </a:p>
      </dgm:t>
    </dgm:pt>
    <dgm:pt modelId="{F4488F80-0166-4C65-AA37-E77DF1B569F1}" type="pres">
      <dgm:prSet presAssocID="{B8AB57D4-7932-4F7F-AA32-88D0B4056157}" presName="extraNode" presStyleLbl="node1" presStyleIdx="0" presStyleCnt="2"/>
      <dgm:spPr/>
    </dgm:pt>
    <dgm:pt modelId="{BA84DB7E-03D4-44E9-BB5B-93261E2183A5}" type="pres">
      <dgm:prSet presAssocID="{B8AB57D4-7932-4F7F-AA32-88D0B4056157}" presName="dstNode" presStyleLbl="node1" presStyleIdx="0" presStyleCnt="2"/>
      <dgm:spPr/>
    </dgm:pt>
    <dgm:pt modelId="{0E154C4E-C5CC-4767-84EA-ADB54DF94E89}" type="pres">
      <dgm:prSet presAssocID="{58B432AF-CB46-48BF-99E9-1B49D1E6226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BC4F1-5894-4508-AB3D-32E630CDC4BF}" type="pres">
      <dgm:prSet presAssocID="{58B432AF-CB46-48BF-99E9-1B49D1E6226D}" presName="accent_1" presStyleCnt="0"/>
      <dgm:spPr/>
    </dgm:pt>
    <dgm:pt modelId="{C8D90140-E3B8-4C50-82D6-515B6332ED8B}" type="pres">
      <dgm:prSet presAssocID="{58B432AF-CB46-48BF-99E9-1B49D1E6226D}" presName="accentRepeatNode" presStyleLbl="solidFgAcc1" presStyleIdx="0" presStyleCnt="2"/>
      <dgm:spPr/>
    </dgm:pt>
    <dgm:pt modelId="{8BF14C83-912E-4EAE-BA96-0DDEC02CF567}" type="pres">
      <dgm:prSet presAssocID="{B3A0DA23-E428-4A2C-8A04-864D8C75F0F4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9DDBD-EE90-4B0B-B03F-83DAA8CB8532}" type="pres">
      <dgm:prSet presAssocID="{B3A0DA23-E428-4A2C-8A04-864D8C75F0F4}" presName="accent_2" presStyleCnt="0"/>
      <dgm:spPr/>
    </dgm:pt>
    <dgm:pt modelId="{F88D6103-E758-4197-9B7E-CD86CF6C0951}" type="pres">
      <dgm:prSet presAssocID="{B3A0DA23-E428-4A2C-8A04-864D8C75F0F4}" presName="accentRepeatNode" presStyleLbl="solidFgAcc1" presStyleIdx="1" presStyleCnt="2"/>
      <dgm:spPr/>
    </dgm:pt>
  </dgm:ptLst>
  <dgm:cxnLst>
    <dgm:cxn modelId="{F6B27099-ED78-4C3D-B1D3-5D58E9C06E5E}" srcId="{B8AB57D4-7932-4F7F-AA32-88D0B4056157}" destId="{B3A0DA23-E428-4A2C-8A04-864D8C75F0F4}" srcOrd="1" destOrd="0" parTransId="{9CF050F4-87F8-4455-933B-F0DE28F14329}" sibTransId="{EA25FFDB-8B30-4568-B21F-D42C061A07D2}"/>
    <dgm:cxn modelId="{7BB1203B-32D2-4B0A-AB21-9B37FA652E12}" srcId="{B8AB57D4-7932-4F7F-AA32-88D0B4056157}" destId="{58B432AF-CB46-48BF-99E9-1B49D1E6226D}" srcOrd="0" destOrd="0" parTransId="{F334DBA0-466B-4F5D-9212-6C1317955476}" sibTransId="{812E77DB-71EC-433D-97BC-FA5E98954D9D}"/>
    <dgm:cxn modelId="{139971AE-E7DB-4C04-9F08-9AC5529BBC94}" type="presOf" srcId="{B3A0DA23-E428-4A2C-8A04-864D8C75F0F4}" destId="{8BF14C83-912E-4EAE-BA96-0DDEC02CF567}" srcOrd="0" destOrd="0" presId="urn:microsoft.com/office/officeart/2008/layout/VerticalCurvedList"/>
    <dgm:cxn modelId="{960A8F89-343B-4F32-8059-757C6ADAC54C}" type="presOf" srcId="{812E77DB-71EC-433D-97BC-FA5E98954D9D}" destId="{B82563D4-2A5C-4E7F-BF0A-6CB8E2B00647}" srcOrd="0" destOrd="0" presId="urn:microsoft.com/office/officeart/2008/layout/VerticalCurvedList"/>
    <dgm:cxn modelId="{F92C77F3-4075-451D-B18C-8CFBF8BCD879}" type="presOf" srcId="{58B432AF-CB46-48BF-99E9-1B49D1E6226D}" destId="{0E154C4E-C5CC-4767-84EA-ADB54DF94E89}" srcOrd="0" destOrd="0" presId="urn:microsoft.com/office/officeart/2008/layout/VerticalCurvedList"/>
    <dgm:cxn modelId="{73A36B30-F7E0-429D-AF5C-1DBA667CC6E2}" type="presOf" srcId="{B8AB57D4-7932-4F7F-AA32-88D0B4056157}" destId="{DBFBC3CD-8877-4397-82AA-7EC5CD805232}" srcOrd="0" destOrd="0" presId="urn:microsoft.com/office/officeart/2008/layout/VerticalCurvedList"/>
    <dgm:cxn modelId="{D5258E99-79DE-4DC2-B708-822C3382DC1A}" type="presParOf" srcId="{DBFBC3CD-8877-4397-82AA-7EC5CD805232}" destId="{1A55CB5C-58F7-480E-A0E4-952AB52EB3E0}" srcOrd="0" destOrd="0" presId="urn:microsoft.com/office/officeart/2008/layout/VerticalCurvedList"/>
    <dgm:cxn modelId="{349F7E7F-7EBE-447C-93D1-9166A00F1447}" type="presParOf" srcId="{1A55CB5C-58F7-480E-A0E4-952AB52EB3E0}" destId="{09BB013C-9653-4AAA-BE67-DA87CD064292}" srcOrd="0" destOrd="0" presId="urn:microsoft.com/office/officeart/2008/layout/VerticalCurvedList"/>
    <dgm:cxn modelId="{450EFAA5-F8C8-41B3-ABAA-3138DED345E3}" type="presParOf" srcId="{09BB013C-9653-4AAA-BE67-DA87CD064292}" destId="{F87377F8-FD6F-4E6D-9F77-2286940151CA}" srcOrd="0" destOrd="0" presId="urn:microsoft.com/office/officeart/2008/layout/VerticalCurvedList"/>
    <dgm:cxn modelId="{A8AB2A14-E627-46E0-8305-49702C2174D4}" type="presParOf" srcId="{09BB013C-9653-4AAA-BE67-DA87CD064292}" destId="{B82563D4-2A5C-4E7F-BF0A-6CB8E2B00647}" srcOrd="1" destOrd="0" presId="urn:microsoft.com/office/officeart/2008/layout/VerticalCurvedList"/>
    <dgm:cxn modelId="{9DEF76B8-522E-47AE-9411-A2364BC64B92}" type="presParOf" srcId="{09BB013C-9653-4AAA-BE67-DA87CD064292}" destId="{F4488F80-0166-4C65-AA37-E77DF1B569F1}" srcOrd="2" destOrd="0" presId="urn:microsoft.com/office/officeart/2008/layout/VerticalCurvedList"/>
    <dgm:cxn modelId="{9E4D4B0C-2196-4B14-9C8D-FEA56D216E27}" type="presParOf" srcId="{09BB013C-9653-4AAA-BE67-DA87CD064292}" destId="{BA84DB7E-03D4-44E9-BB5B-93261E2183A5}" srcOrd="3" destOrd="0" presId="urn:microsoft.com/office/officeart/2008/layout/VerticalCurvedList"/>
    <dgm:cxn modelId="{A8B948D7-E86D-4EBA-8A07-D6F65A989ACF}" type="presParOf" srcId="{1A55CB5C-58F7-480E-A0E4-952AB52EB3E0}" destId="{0E154C4E-C5CC-4767-84EA-ADB54DF94E89}" srcOrd="1" destOrd="0" presId="urn:microsoft.com/office/officeart/2008/layout/VerticalCurvedList"/>
    <dgm:cxn modelId="{BFA026E3-6322-49AE-B940-2FD72F1792CD}" type="presParOf" srcId="{1A55CB5C-58F7-480E-A0E4-952AB52EB3E0}" destId="{68DBC4F1-5894-4508-AB3D-32E630CDC4BF}" srcOrd="2" destOrd="0" presId="urn:microsoft.com/office/officeart/2008/layout/VerticalCurvedList"/>
    <dgm:cxn modelId="{C80773F1-4F6D-4952-ABF0-B1301D46C096}" type="presParOf" srcId="{68DBC4F1-5894-4508-AB3D-32E630CDC4BF}" destId="{C8D90140-E3B8-4C50-82D6-515B6332ED8B}" srcOrd="0" destOrd="0" presId="urn:microsoft.com/office/officeart/2008/layout/VerticalCurvedList"/>
    <dgm:cxn modelId="{B7CFECDB-54F7-489D-B988-9091E8E5029A}" type="presParOf" srcId="{1A55CB5C-58F7-480E-A0E4-952AB52EB3E0}" destId="{8BF14C83-912E-4EAE-BA96-0DDEC02CF567}" srcOrd="3" destOrd="0" presId="urn:microsoft.com/office/officeart/2008/layout/VerticalCurvedList"/>
    <dgm:cxn modelId="{9C4C3581-79AD-4900-94C9-242148BBEFB6}" type="presParOf" srcId="{1A55CB5C-58F7-480E-A0E4-952AB52EB3E0}" destId="{CF69DDBD-EE90-4B0B-B03F-83DAA8CB8532}" srcOrd="4" destOrd="0" presId="urn:microsoft.com/office/officeart/2008/layout/VerticalCurvedList"/>
    <dgm:cxn modelId="{5BF11FDA-E6D3-47F1-A790-20BAA4CFC7CD}" type="presParOf" srcId="{CF69DDBD-EE90-4B0B-B03F-83DAA8CB8532}" destId="{F88D6103-E758-4197-9B7E-CD86CF6C09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A048FE-5F32-4E94-99CE-6D43DF2B6C1B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FFB1E2-68D2-4EC6-B53E-5E3F4AB0749E}">
      <dgm:prSet phldrT="[Текст]" custT="1"/>
      <dgm:spPr/>
      <dgm:t>
        <a:bodyPr/>
        <a:lstStyle/>
        <a:p>
          <a:r>
            <a:rPr lang="ru-RU" sz="4400" b="1" dirty="0" smtClean="0"/>
            <a:t>СПАСИБО ЗА ВНИМАНИЕ!</a:t>
          </a:r>
          <a:endParaRPr lang="ru-RU" sz="4400" b="1" dirty="0"/>
        </a:p>
      </dgm:t>
    </dgm:pt>
    <dgm:pt modelId="{0DFADA3D-CB5B-4CE8-945C-54C3337260C4}" type="parTrans" cxnId="{2E918A64-8F3B-4794-A119-DFD2BE996FD3}">
      <dgm:prSet/>
      <dgm:spPr/>
      <dgm:t>
        <a:bodyPr/>
        <a:lstStyle/>
        <a:p>
          <a:endParaRPr lang="ru-RU"/>
        </a:p>
      </dgm:t>
    </dgm:pt>
    <dgm:pt modelId="{7259BD92-9978-4E69-84DB-BCE20CC56560}" type="sibTrans" cxnId="{2E918A64-8F3B-4794-A119-DFD2BE996FD3}">
      <dgm:prSet/>
      <dgm:spPr/>
      <dgm:t>
        <a:bodyPr/>
        <a:lstStyle/>
        <a:p>
          <a:endParaRPr lang="ru-RU"/>
        </a:p>
      </dgm:t>
    </dgm:pt>
    <dgm:pt modelId="{07865896-82F2-495C-BD5C-AC5B8094576A}" type="pres">
      <dgm:prSet presAssocID="{4CA048FE-5F32-4E94-99CE-6D43DF2B6C1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693F2A-8A59-4F30-A5B6-8EE26B53A215}" type="pres">
      <dgm:prSet presAssocID="{83FFB1E2-68D2-4EC6-B53E-5E3F4AB0749E}" presName="root" presStyleCnt="0">
        <dgm:presLayoutVars>
          <dgm:chMax/>
          <dgm:chPref val="4"/>
        </dgm:presLayoutVars>
      </dgm:prSet>
      <dgm:spPr/>
    </dgm:pt>
    <dgm:pt modelId="{16BD8044-3218-40EB-8B5C-40113DA616EC}" type="pres">
      <dgm:prSet presAssocID="{83FFB1E2-68D2-4EC6-B53E-5E3F4AB0749E}" presName="rootComposite" presStyleCnt="0">
        <dgm:presLayoutVars/>
      </dgm:prSet>
      <dgm:spPr/>
    </dgm:pt>
    <dgm:pt modelId="{7AACE2CF-DAA7-40AB-914B-05D1E71B5424}" type="pres">
      <dgm:prSet presAssocID="{83FFB1E2-68D2-4EC6-B53E-5E3F4AB0749E}" presName="rootText" presStyleLbl="node0" presStyleIdx="0" presStyleCnt="1" custLinFactY="-48097" custLinFactNeighborX="170" custLinFactNeighborY="-100000">
        <dgm:presLayoutVars>
          <dgm:chMax/>
          <dgm:chPref val="4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B6C72A6-0307-44D5-A451-E34209DBA366}" type="pres">
      <dgm:prSet presAssocID="{83FFB1E2-68D2-4EC6-B53E-5E3F4AB0749E}" presName="childShape" presStyleCnt="0">
        <dgm:presLayoutVars>
          <dgm:chMax val="0"/>
          <dgm:chPref val="0"/>
        </dgm:presLayoutVars>
      </dgm:prSet>
      <dgm:spPr/>
    </dgm:pt>
  </dgm:ptLst>
  <dgm:cxnLst>
    <dgm:cxn modelId="{2E918A64-8F3B-4794-A119-DFD2BE996FD3}" srcId="{4CA048FE-5F32-4E94-99CE-6D43DF2B6C1B}" destId="{83FFB1E2-68D2-4EC6-B53E-5E3F4AB0749E}" srcOrd="0" destOrd="0" parTransId="{0DFADA3D-CB5B-4CE8-945C-54C3337260C4}" sibTransId="{7259BD92-9978-4E69-84DB-BCE20CC56560}"/>
    <dgm:cxn modelId="{3173D7BA-9A57-4FD8-8E83-A06C4A40A579}" type="presOf" srcId="{4CA048FE-5F32-4E94-99CE-6D43DF2B6C1B}" destId="{07865896-82F2-495C-BD5C-AC5B8094576A}" srcOrd="0" destOrd="0" presId="urn:microsoft.com/office/officeart/2008/layout/PictureAccentList"/>
    <dgm:cxn modelId="{BDC86C15-098A-44BB-B2D5-1D46BE5682EC}" type="presOf" srcId="{83FFB1E2-68D2-4EC6-B53E-5E3F4AB0749E}" destId="{7AACE2CF-DAA7-40AB-914B-05D1E71B5424}" srcOrd="0" destOrd="0" presId="urn:microsoft.com/office/officeart/2008/layout/PictureAccentList"/>
    <dgm:cxn modelId="{647BBD45-B268-400A-AE15-13B50194E67D}" type="presParOf" srcId="{07865896-82F2-495C-BD5C-AC5B8094576A}" destId="{05693F2A-8A59-4F30-A5B6-8EE26B53A215}" srcOrd="0" destOrd="0" presId="urn:microsoft.com/office/officeart/2008/layout/PictureAccentList"/>
    <dgm:cxn modelId="{0F5F31EB-1955-4004-BF22-3A6FBCBAC0F1}" type="presParOf" srcId="{05693F2A-8A59-4F30-A5B6-8EE26B53A215}" destId="{16BD8044-3218-40EB-8B5C-40113DA616EC}" srcOrd="0" destOrd="0" presId="urn:microsoft.com/office/officeart/2008/layout/PictureAccentList"/>
    <dgm:cxn modelId="{BC1A646E-508F-473B-8176-5B5E2BA3A59A}" type="presParOf" srcId="{16BD8044-3218-40EB-8B5C-40113DA616EC}" destId="{7AACE2CF-DAA7-40AB-914B-05D1E71B5424}" srcOrd="0" destOrd="0" presId="urn:microsoft.com/office/officeart/2008/layout/PictureAccentList"/>
    <dgm:cxn modelId="{E15B85CF-7A56-4265-B82A-0A9370F9ECC3}" type="presParOf" srcId="{05693F2A-8A59-4F30-A5B6-8EE26B53A215}" destId="{1B6C72A6-0307-44D5-A451-E34209DBA36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7944C-BD45-468D-A47D-35B96AD730EF}">
      <dsp:nvSpPr>
        <dsp:cNvPr id="0" name=""/>
        <dsp:cNvSpPr/>
      </dsp:nvSpPr>
      <dsp:spPr>
        <a:xfrm>
          <a:off x="887" y="2295165"/>
          <a:ext cx="2263113" cy="624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Подготовительный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7" y="2295165"/>
        <a:ext cx="2263113" cy="624146"/>
      </dsp:txXfrm>
    </dsp:sp>
    <dsp:sp modelId="{251F15ED-DB73-496B-840A-3B4A9DE63332}">
      <dsp:nvSpPr>
        <dsp:cNvPr id="0" name=""/>
        <dsp:cNvSpPr/>
      </dsp:nvSpPr>
      <dsp:spPr>
        <a:xfrm>
          <a:off x="183311" y="2105338"/>
          <a:ext cx="150656" cy="150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80124-5A24-4777-98F3-DC6423EC27B4}">
      <dsp:nvSpPr>
        <dsp:cNvPr id="0" name=""/>
        <dsp:cNvSpPr/>
      </dsp:nvSpPr>
      <dsp:spPr>
        <a:xfrm>
          <a:off x="288770" y="1894420"/>
          <a:ext cx="150656" cy="150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0AF1E-F8BB-4139-B64B-D35162A5250B}">
      <dsp:nvSpPr>
        <dsp:cNvPr id="0" name=""/>
        <dsp:cNvSpPr/>
      </dsp:nvSpPr>
      <dsp:spPr>
        <a:xfrm>
          <a:off x="541872" y="1936604"/>
          <a:ext cx="236745" cy="236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967F0-4793-46D1-9C45-6C9C9342ACD6}">
      <dsp:nvSpPr>
        <dsp:cNvPr id="0" name=""/>
        <dsp:cNvSpPr/>
      </dsp:nvSpPr>
      <dsp:spPr>
        <a:xfrm>
          <a:off x="752791" y="1704593"/>
          <a:ext cx="150656" cy="150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5B4AF-6B37-4D4B-945E-AB3409879668}">
      <dsp:nvSpPr>
        <dsp:cNvPr id="0" name=""/>
        <dsp:cNvSpPr/>
      </dsp:nvSpPr>
      <dsp:spPr>
        <a:xfrm>
          <a:off x="1026985" y="1620226"/>
          <a:ext cx="150656" cy="150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9790E-1551-4942-8F25-4C28D405875E}">
      <dsp:nvSpPr>
        <dsp:cNvPr id="0" name=""/>
        <dsp:cNvSpPr/>
      </dsp:nvSpPr>
      <dsp:spPr>
        <a:xfrm>
          <a:off x="1364454" y="1767869"/>
          <a:ext cx="150656" cy="150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ACFA8-8BB6-4E8E-9A6D-5A1C0522E369}">
      <dsp:nvSpPr>
        <dsp:cNvPr id="0" name=""/>
        <dsp:cNvSpPr/>
      </dsp:nvSpPr>
      <dsp:spPr>
        <a:xfrm>
          <a:off x="1575373" y="1873328"/>
          <a:ext cx="236745" cy="236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0D2C8-2A1D-45A4-AC0C-2C966FA84AB2}">
      <dsp:nvSpPr>
        <dsp:cNvPr id="0" name=""/>
        <dsp:cNvSpPr/>
      </dsp:nvSpPr>
      <dsp:spPr>
        <a:xfrm>
          <a:off x="1870658" y="2105338"/>
          <a:ext cx="150656" cy="150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9C3AA-79C4-4AC2-90C0-857DB2019791}">
      <dsp:nvSpPr>
        <dsp:cNvPr id="0" name=""/>
        <dsp:cNvSpPr/>
      </dsp:nvSpPr>
      <dsp:spPr>
        <a:xfrm>
          <a:off x="1997210" y="2337349"/>
          <a:ext cx="150656" cy="150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175EE-6809-4B85-99E7-47D938CCC9A1}">
      <dsp:nvSpPr>
        <dsp:cNvPr id="0" name=""/>
        <dsp:cNvSpPr/>
      </dsp:nvSpPr>
      <dsp:spPr>
        <a:xfrm>
          <a:off x="900434" y="1894420"/>
          <a:ext cx="387401" cy="387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B1F42-6D99-4454-9217-0EB17B100EEA}">
      <dsp:nvSpPr>
        <dsp:cNvPr id="0" name=""/>
        <dsp:cNvSpPr/>
      </dsp:nvSpPr>
      <dsp:spPr>
        <a:xfrm>
          <a:off x="77852" y="2695910"/>
          <a:ext cx="150656" cy="150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740DB-2EF7-40D3-8CC2-B6E148DEB96B}">
      <dsp:nvSpPr>
        <dsp:cNvPr id="0" name=""/>
        <dsp:cNvSpPr/>
      </dsp:nvSpPr>
      <dsp:spPr>
        <a:xfrm>
          <a:off x="204403" y="2885737"/>
          <a:ext cx="236745" cy="236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8E303-4974-40EA-A152-111819D38FE6}">
      <dsp:nvSpPr>
        <dsp:cNvPr id="0" name=""/>
        <dsp:cNvSpPr/>
      </dsp:nvSpPr>
      <dsp:spPr>
        <a:xfrm>
          <a:off x="520780" y="3054471"/>
          <a:ext cx="344356" cy="344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7B803-9CDC-4BB8-9042-B046E10281D2}">
      <dsp:nvSpPr>
        <dsp:cNvPr id="0" name=""/>
        <dsp:cNvSpPr/>
      </dsp:nvSpPr>
      <dsp:spPr>
        <a:xfrm>
          <a:off x="963709" y="3328665"/>
          <a:ext cx="150656" cy="150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CB0CF-D9A5-455E-9C69-19DB3DAA0E27}">
      <dsp:nvSpPr>
        <dsp:cNvPr id="0" name=""/>
        <dsp:cNvSpPr/>
      </dsp:nvSpPr>
      <dsp:spPr>
        <a:xfrm>
          <a:off x="1048077" y="3054471"/>
          <a:ext cx="236745" cy="236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64257-B2EE-49AE-9203-DC9C46DE59CA}">
      <dsp:nvSpPr>
        <dsp:cNvPr id="0" name=""/>
        <dsp:cNvSpPr/>
      </dsp:nvSpPr>
      <dsp:spPr>
        <a:xfrm>
          <a:off x="1258995" y="3349757"/>
          <a:ext cx="150656" cy="150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EFADC-A2AA-47E1-97DA-1B4ABF99415B}">
      <dsp:nvSpPr>
        <dsp:cNvPr id="0" name=""/>
        <dsp:cNvSpPr/>
      </dsp:nvSpPr>
      <dsp:spPr>
        <a:xfrm>
          <a:off x="1448822" y="3012288"/>
          <a:ext cx="344356" cy="344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2E904-2B46-43B9-8E6C-2843DDCD0D09}">
      <dsp:nvSpPr>
        <dsp:cNvPr id="0" name=""/>
        <dsp:cNvSpPr/>
      </dsp:nvSpPr>
      <dsp:spPr>
        <a:xfrm>
          <a:off x="1912842" y="2927920"/>
          <a:ext cx="236745" cy="236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0ED5F-EE8F-4205-A235-59FA15665974}">
      <dsp:nvSpPr>
        <dsp:cNvPr id="0" name=""/>
        <dsp:cNvSpPr/>
      </dsp:nvSpPr>
      <dsp:spPr>
        <a:xfrm>
          <a:off x="2264001" y="1936253"/>
          <a:ext cx="695286" cy="132737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E48B4-7388-4AF4-88BE-9A90BCCEE29B}">
      <dsp:nvSpPr>
        <dsp:cNvPr id="0" name=""/>
        <dsp:cNvSpPr/>
      </dsp:nvSpPr>
      <dsp:spPr>
        <a:xfrm>
          <a:off x="2959288" y="1936897"/>
          <a:ext cx="1896237" cy="132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Корректирующий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9288" y="1936897"/>
        <a:ext cx="1896237" cy="1327365"/>
      </dsp:txXfrm>
    </dsp:sp>
    <dsp:sp modelId="{616BF740-E5B7-4160-B592-BEADEE28CDB2}">
      <dsp:nvSpPr>
        <dsp:cNvPr id="0" name=""/>
        <dsp:cNvSpPr/>
      </dsp:nvSpPr>
      <dsp:spPr>
        <a:xfrm>
          <a:off x="4855525" y="1936253"/>
          <a:ext cx="695286" cy="132737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93126-9507-4EFE-AF07-87530BC6CAF3}">
      <dsp:nvSpPr>
        <dsp:cNvPr id="0" name=""/>
        <dsp:cNvSpPr/>
      </dsp:nvSpPr>
      <dsp:spPr>
        <a:xfrm>
          <a:off x="5626661" y="1826555"/>
          <a:ext cx="1611801" cy="1611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Итоговый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2704" y="2062598"/>
        <a:ext cx="1139715" cy="1139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563D4-2A5C-4E7F-BF0A-6CB8E2B00647}">
      <dsp:nvSpPr>
        <dsp:cNvPr id="0" name=""/>
        <dsp:cNvSpPr/>
      </dsp:nvSpPr>
      <dsp:spPr>
        <a:xfrm>
          <a:off x="-5255080" y="-810980"/>
          <a:ext cx="6305566" cy="6305566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54C4E-C5CC-4767-84EA-ADB54DF94E89}">
      <dsp:nvSpPr>
        <dsp:cNvPr id="0" name=""/>
        <dsp:cNvSpPr/>
      </dsp:nvSpPr>
      <dsp:spPr>
        <a:xfrm>
          <a:off x="860963" y="669099"/>
          <a:ext cx="6032366" cy="1338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047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Обсуждение мероприятий, построение плана работы, распределение обязанностей, проведение диагностики эмоциональных переживаний, ознакомление с информацией, необходимой для реализации проекта.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0963" y="669099"/>
        <a:ext cx="6032366" cy="1338012"/>
      </dsp:txXfrm>
    </dsp:sp>
    <dsp:sp modelId="{C8D90140-E3B8-4C50-82D6-515B6332ED8B}">
      <dsp:nvSpPr>
        <dsp:cNvPr id="0" name=""/>
        <dsp:cNvSpPr/>
      </dsp:nvSpPr>
      <dsp:spPr>
        <a:xfrm>
          <a:off x="24706" y="501848"/>
          <a:ext cx="1672515" cy="1672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14C83-912E-4EAE-BA96-0DDEC02CF567}">
      <dsp:nvSpPr>
        <dsp:cNvPr id="0" name=""/>
        <dsp:cNvSpPr/>
      </dsp:nvSpPr>
      <dsp:spPr>
        <a:xfrm>
          <a:off x="860963" y="2676493"/>
          <a:ext cx="6032366" cy="1338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047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Знакомство с детьми, выявление их интересов, эмоциональных переживаний, помощь в устранении внутренних преград.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0963" y="2676493"/>
        <a:ext cx="6032366" cy="1338012"/>
      </dsp:txXfrm>
    </dsp:sp>
    <dsp:sp modelId="{F88D6103-E758-4197-9B7E-CD86CF6C0951}">
      <dsp:nvSpPr>
        <dsp:cNvPr id="0" name=""/>
        <dsp:cNvSpPr/>
      </dsp:nvSpPr>
      <dsp:spPr>
        <a:xfrm>
          <a:off x="24706" y="2509241"/>
          <a:ext cx="1672515" cy="1672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563D4-2A5C-4E7F-BF0A-6CB8E2B00647}">
      <dsp:nvSpPr>
        <dsp:cNvPr id="0" name=""/>
        <dsp:cNvSpPr/>
      </dsp:nvSpPr>
      <dsp:spPr>
        <a:xfrm>
          <a:off x="-5255080" y="-810980"/>
          <a:ext cx="6305566" cy="6305566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54C4E-C5CC-4767-84EA-ADB54DF94E89}">
      <dsp:nvSpPr>
        <dsp:cNvPr id="0" name=""/>
        <dsp:cNvSpPr/>
      </dsp:nvSpPr>
      <dsp:spPr>
        <a:xfrm>
          <a:off x="860963" y="669099"/>
          <a:ext cx="6032366" cy="1338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04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Реализация занятий, отслеживание эмоционального и коммуникативного развития детей и его коррекция.</a:t>
          </a:r>
          <a:endParaRPr lang="ru-RU" sz="2000" kern="1200" dirty="0">
            <a:solidFill>
              <a:srgbClr val="000000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860963" y="669099"/>
        <a:ext cx="6032366" cy="1338012"/>
      </dsp:txXfrm>
    </dsp:sp>
    <dsp:sp modelId="{C8D90140-E3B8-4C50-82D6-515B6332ED8B}">
      <dsp:nvSpPr>
        <dsp:cNvPr id="0" name=""/>
        <dsp:cNvSpPr/>
      </dsp:nvSpPr>
      <dsp:spPr>
        <a:xfrm>
          <a:off x="24706" y="501848"/>
          <a:ext cx="1672515" cy="1672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14C83-912E-4EAE-BA96-0DDEC02CF567}">
      <dsp:nvSpPr>
        <dsp:cNvPr id="0" name=""/>
        <dsp:cNvSpPr/>
      </dsp:nvSpPr>
      <dsp:spPr>
        <a:xfrm>
          <a:off x="860963" y="2354955"/>
          <a:ext cx="6032366" cy="1981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04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Поддержание атмосферы взаимной терпимости; структурирование и организация поведения и опыта участников; постепенная коррекция имеющихся у участников нарушений эмоциональной сферы, коммуникативных проблем; закрепление полученного положительного опыта.</a:t>
          </a:r>
          <a:endParaRPr lang="ru-RU" sz="1900" kern="1200" dirty="0"/>
        </a:p>
      </dsp:txBody>
      <dsp:txXfrm>
        <a:off x="860963" y="2354955"/>
        <a:ext cx="6032366" cy="1981088"/>
      </dsp:txXfrm>
    </dsp:sp>
    <dsp:sp modelId="{F88D6103-E758-4197-9B7E-CD86CF6C0951}">
      <dsp:nvSpPr>
        <dsp:cNvPr id="0" name=""/>
        <dsp:cNvSpPr/>
      </dsp:nvSpPr>
      <dsp:spPr>
        <a:xfrm>
          <a:off x="24706" y="2509241"/>
          <a:ext cx="1672515" cy="1672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563D4-2A5C-4E7F-BF0A-6CB8E2B00647}">
      <dsp:nvSpPr>
        <dsp:cNvPr id="0" name=""/>
        <dsp:cNvSpPr/>
      </dsp:nvSpPr>
      <dsp:spPr>
        <a:xfrm>
          <a:off x="-5255080" y="-810980"/>
          <a:ext cx="6305566" cy="6305566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54C4E-C5CC-4767-84EA-ADB54DF94E89}">
      <dsp:nvSpPr>
        <dsp:cNvPr id="0" name=""/>
        <dsp:cNvSpPr/>
      </dsp:nvSpPr>
      <dsp:spPr>
        <a:xfrm>
          <a:off x="860963" y="669099"/>
          <a:ext cx="6032366" cy="1338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04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Обсуждение всех проведенных занятий с волонтерами, оформление выставочного пространства совместно с детьми и волонтерами.</a:t>
          </a:r>
          <a:endParaRPr lang="ru-RU" sz="2000" kern="1200" dirty="0">
            <a:solidFill>
              <a:srgbClr val="000000"/>
            </a:solidFill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860963" y="669099"/>
        <a:ext cx="6032366" cy="1338012"/>
      </dsp:txXfrm>
    </dsp:sp>
    <dsp:sp modelId="{C8D90140-E3B8-4C50-82D6-515B6332ED8B}">
      <dsp:nvSpPr>
        <dsp:cNvPr id="0" name=""/>
        <dsp:cNvSpPr/>
      </dsp:nvSpPr>
      <dsp:spPr>
        <a:xfrm>
          <a:off x="24706" y="501848"/>
          <a:ext cx="1672515" cy="1672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14C83-912E-4EAE-BA96-0DDEC02CF567}">
      <dsp:nvSpPr>
        <dsp:cNvPr id="0" name=""/>
        <dsp:cNvSpPr/>
      </dsp:nvSpPr>
      <dsp:spPr>
        <a:xfrm>
          <a:off x="860963" y="2676493"/>
          <a:ext cx="6032366" cy="1338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04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Подведение участниками личных итогов творческого процесса; оценка результатов.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0963" y="2676493"/>
        <a:ext cx="6032366" cy="1338012"/>
      </dsp:txXfrm>
    </dsp:sp>
    <dsp:sp modelId="{F88D6103-E758-4197-9B7E-CD86CF6C0951}">
      <dsp:nvSpPr>
        <dsp:cNvPr id="0" name=""/>
        <dsp:cNvSpPr/>
      </dsp:nvSpPr>
      <dsp:spPr>
        <a:xfrm>
          <a:off x="24706" y="2509241"/>
          <a:ext cx="1672515" cy="1672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CE2CF-DAA7-40AB-914B-05D1E71B5424}">
      <dsp:nvSpPr>
        <dsp:cNvPr id="0" name=""/>
        <dsp:cNvSpPr/>
      </dsp:nvSpPr>
      <dsp:spPr>
        <a:xfrm>
          <a:off x="0" y="21095"/>
          <a:ext cx="8128000" cy="1108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СПАСИБО ЗА ВНИМАНИЕ!</a:t>
          </a:r>
          <a:endParaRPr lang="ru-RU" sz="4400" b="1" kern="1200" dirty="0"/>
        </a:p>
      </dsp:txBody>
      <dsp:txXfrm>
        <a:off x="0" y="21095"/>
        <a:ext cx="8128000" cy="1108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B91A5-A6B0-4DB4-BC34-9F63F02FB78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66982-B078-4C07-9857-EEB161E7F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8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66982-B078-4C07-9857-EEB161E7FF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7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66982-B078-4C07-9857-EEB161E7FF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2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66982-B078-4C07-9857-EEB161E7FFB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1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66982-B078-4C07-9857-EEB161E7FFB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0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66982-B078-4C07-9857-EEB161E7FF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81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66982-B078-4C07-9857-EEB161E7FFB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5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66982-B078-4C07-9857-EEB161E7FFB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4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1AED-4958-46DF-826F-1F865323EBF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772-6932-4668-B27D-03D52435D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1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1AED-4958-46DF-826F-1F865323EBF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772-6932-4668-B27D-03D52435D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1AED-4958-46DF-826F-1F865323EBF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772-6932-4668-B27D-03D52435D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0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1AED-4958-46DF-826F-1F865323EBF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772-6932-4668-B27D-03D52435D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71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1AED-4958-46DF-826F-1F865323EBF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772-6932-4668-B27D-03D52435D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4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1AED-4958-46DF-826F-1F865323EBF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772-6932-4668-B27D-03D52435D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7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1AED-4958-46DF-826F-1F865323EBF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772-6932-4668-B27D-03D52435D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60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1AED-4958-46DF-826F-1F865323EBF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772-6932-4668-B27D-03D52435D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1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1AED-4958-46DF-826F-1F865323EBF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772-6932-4668-B27D-03D52435D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6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1AED-4958-46DF-826F-1F865323EBF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772-6932-4668-B27D-03D52435D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0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1AED-4958-46DF-826F-1F865323EBF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5772-6932-4668-B27D-03D52435D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911AED-4958-46DF-826F-1F865323EBF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D985772-6932-4668-B27D-03D52435D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6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3.jpeg"/><Relationship Id="rId7" Type="http://schemas.openxmlformats.org/officeDocument/2006/relationships/image" Target="../media/image36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Педагогическая коррекция </a:t>
            </a:r>
            <a:r>
              <a:rPr lang="ru-RU" sz="3600" b="1" dirty="0"/>
              <a:t>эмоциональной и коммуникативной сферы детей-сирот средствами изобразительного искусства в рамках социального проекта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Юный художник»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3897404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dirty="0"/>
              <a:t>Выполнил:</a:t>
            </a:r>
          </a:p>
          <a:p>
            <a:pPr algn="r"/>
            <a:r>
              <a:rPr lang="ru-RU" sz="1400" b="1" dirty="0"/>
              <a:t>Студент 3 курса</a:t>
            </a:r>
          </a:p>
          <a:p>
            <a:pPr algn="r"/>
            <a:r>
              <a:rPr lang="ru-RU" sz="1400" b="1" dirty="0"/>
              <a:t>Направление </a:t>
            </a:r>
          </a:p>
          <a:p>
            <a:pPr algn="r"/>
            <a:r>
              <a:rPr lang="ru-RU" sz="1400" b="1" dirty="0"/>
              <a:t>«Педагогическое образование»</a:t>
            </a:r>
          </a:p>
          <a:p>
            <a:pPr algn="r"/>
            <a:r>
              <a:rPr lang="ru-RU" sz="1400" b="1" dirty="0"/>
              <a:t>Профиль</a:t>
            </a:r>
          </a:p>
          <a:p>
            <a:pPr algn="r"/>
            <a:r>
              <a:rPr lang="ru-RU" sz="1400" b="1" dirty="0"/>
              <a:t>«Изобразительное искусство</a:t>
            </a:r>
          </a:p>
          <a:p>
            <a:pPr algn="r"/>
            <a:r>
              <a:rPr lang="ru-RU" sz="1400" b="1" dirty="0"/>
              <a:t>Никитина Алеся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2432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Для знакомства с ребятами и изучения их эмоциональных переживаний были разработаны диагностические задания. Диагностика дает возможность выявить эмоциональные проблемы у ребят, узнать, как они чувствуют себя в коллективе, какие эмоции они испытывают при общении со сверстниками.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Предложенные задания позволяют исследовать эмоциональное развитие детей.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Анализ диагностических заданий показал, что дети испытывают определенные проблемы в общении с другими детьми (сердятся, обижаются, конфликтуют), а также у большинства респондентов наблюдается негативное </a:t>
            </a:r>
            <a:r>
              <a:rPr lang="ru-RU" dirty="0" err="1">
                <a:solidFill>
                  <a:schemeClr val="tx1"/>
                </a:solidFill>
              </a:rPr>
              <a:t>самовосприятие</a:t>
            </a:r>
            <a:r>
              <a:rPr lang="ru-RU" dirty="0">
                <a:solidFill>
                  <a:schemeClr val="tx1"/>
                </a:solidFill>
              </a:rPr>
              <a:t>, проявляющееся в изображении самого себя черным (темным) цветом, с гипертрофированными частями лица.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24691" y="1123836"/>
            <a:ext cx="3671455" cy="4601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ДИАГНОСТИЧЕСКИЕ                                                                     ЗАДАНИЯ</a:t>
            </a:r>
            <a:endParaRPr lang="ru-RU" sz="2800" b="1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4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4691" y="1123836"/>
            <a:ext cx="3671455" cy="4601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ДИАГНОСТИЧЕСКИЕ                                                                     ЗАДАНИЯ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8263" y="568028"/>
            <a:ext cx="7315200" cy="5921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«Автопортрет»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7565863" y="1123836"/>
            <a:ext cx="1794935" cy="2242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3"/>
          <a:stretch/>
        </p:blipFill>
        <p:spPr>
          <a:xfrm>
            <a:off x="9428528" y="3573664"/>
            <a:ext cx="1794935" cy="2300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363" y="1181995"/>
            <a:ext cx="1614089" cy="2296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75" y="3714514"/>
            <a:ext cx="1614088" cy="22406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73353" y="3232807"/>
            <a:ext cx="1059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Никита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36018" y="5720439"/>
            <a:ext cx="1059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Иван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702595" y="3115162"/>
            <a:ext cx="1059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Мария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693618" y="5634334"/>
            <a:ext cx="1059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Вера</a:t>
            </a:r>
            <a:endParaRPr lang="ru-RU" sz="1400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387481" cy="460118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ПОДГОТОВИТЕЛЬНЫЙ ЭТАП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88481" y="754504"/>
            <a:ext cx="8174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на сплочение: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«Имя + движение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Творческое задние  «То, что я люблю»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590" y="1518859"/>
            <a:ext cx="3421919" cy="2566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45" y="3117273"/>
            <a:ext cx="4455445" cy="2969136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0073"/>
            <a:ext cx="3526750" cy="4601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КОРРЕКТИРУЮЩИЙ ЭТАП</a:t>
            </a:r>
            <a:endParaRPr lang="ru-RU" sz="2800" b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79632799"/>
              </p:ext>
            </p:extLst>
          </p:nvPr>
        </p:nvGraphicFramePr>
        <p:xfrm>
          <a:off x="4221018" y="1082625"/>
          <a:ext cx="6918036" cy="4683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13081" y="2200578"/>
            <a:ext cx="969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60988" y="4214152"/>
            <a:ext cx="127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85501" y="517437"/>
            <a:ext cx="81740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Игра на сплочение: «Чем мы похожи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Творческое задание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«Разноцветные ладошки»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01" y="2912533"/>
            <a:ext cx="4810328" cy="3205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28" y="1695752"/>
            <a:ext cx="2905680" cy="315241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130073"/>
            <a:ext cx="3526750" cy="4601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КОРРЕКТИРУЮЩИЙ ЭТАП</a:t>
            </a:r>
            <a:endParaRPr lang="ru-RU" sz="2800" b="1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8481" y="754504"/>
            <a:ext cx="8174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Игра на сплочение: «Молекулы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Творческое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Озорная маска»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95" y="3331604"/>
            <a:ext cx="4047801" cy="2697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4" b="11485"/>
          <a:stretch/>
        </p:blipFill>
        <p:spPr>
          <a:xfrm>
            <a:off x="3588481" y="1883806"/>
            <a:ext cx="3922349" cy="250192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130073"/>
            <a:ext cx="3526750" cy="4601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КОРРЕКТИРУЮЩИЙ ЭТАП</a:t>
            </a:r>
            <a:endParaRPr lang="ru-RU" sz="2800" b="1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55244" y="723872"/>
            <a:ext cx="4370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Игра на сплочение: «Рукопожатие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Творческое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Невидимка»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" t="3333" r="5649" b="15000"/>
          <a:stretch/>
        </p:blipFill>
        <p:spPr>
          <a:xfrm>
            <a:off x="3882503" y="1677837"/>
            <a:ext cx="3032452" cy="4372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4" b="7778"/>
          <a:stretch/>
        </p:blipFill>
        <p:spPr>
          <a:xfrm rot="5400000">
            <a:off x="8273491" y="2643757"/>
            <a:ext cx="2669495" cy="4142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2" y="1208825"/>
            <a:ext cx="4198309" cy="1867215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130073"/>
            <a:ext cx="3526750" cy="4601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КОРРЕКТИРУЮЩИЙ ЭТАП</a:t>
            </a:r>
            <a:endParaRPr lang="ru-RU" sz="2800" b="1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408217" cy="46011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ИТОГОВЫЙ</a:t>
            </a:r>
            <a:br>
              <a:rPr lang="ru-RU" sz="3200" b="1" dirty="0" smtClean="0"/>
            </a:br>
            <a:r>
              <a:rPr lang="ru-RU" sz="3200" b="1" dirty="0" smtClean="0"/>
              <a:t> ЭТАП</a:t>
            </a:r>
            <a:endParaRPr lang="ru-RU" sz="3200" b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76724548"/>
              </p:ext>
            </p:extLst>
          </p:nvPr>
        </p:nvGraphicFramePr>
        <p:xfrm>
          <a:off x="4221018" y="1082625"/>
          <a:ext cx="6918036" cy="4683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13081" y="2200578"/>
            <a:ext cx="969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60988" y="4214152"/>
            <a:ext cx="127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ИТОГОВЫЙ</a:t>
            </a:r>
            <a:br>
              <a:rPr lang="ru-RU" sz="3200" b="1" dirty="0"/>
            </a:br>
            <a:r>
              <a:rPr lang="ru-RU" sz="3200" b="1" dirty="0"/>
              <a:t> ЭТАП</a:t>
            </a:r>
            <a:endParaRPr lang="ru-RU" sz="3200" dirty="0"/>
          </a:p>
        </p:txBody>
      </p:sp>
      <p:sp>
        <p:nvSpPr>
          <p:cNvPr id="3" name="Объект 1"/>
          <p:cNvSpPr>
            <a:spLocks noGrp="1"/>
          </p:cNvSpPr>
          <p:nvPr>
            <p:ph idx="1"/>
          </p:nvPr>
        </p:nvSpPr>
        <p:spPr>
          <a:xfrm>
            <a:off x="3706863" y="677333"/>
            <a:ext cx="7994070" cy="33185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Запланировано: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детских работ;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Приглашение воспитанников, администрации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детского центра «Семья», наставника проекта от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СИБУРа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«Формула хороших дел», преподавателей кафедры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Награждение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воспитанников детского центра «Семья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сувенирной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продукции, набором «Юного художника», волонтеров и наставников проекта;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проекта «Юный художник» за чаепитием.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73538" y="615950"/>
            <a:ext cx="8018462" cy="8667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СУВЕНИРНАЯ ПРОДУКЦИЯ  </a:t>
            </a:r>
            <a:endParaRPr lang="ru-RU" dirty="0"/>
          </a:p>
        </p:txBody>
      </p:sp>
      <p:pic>
        <p:nvPicPr>
          <p:cNvPr id="1028" name="Picture 4" descr="C:\Users\uzer\Desktop\ПОЧИСТИТЬ\full_251132-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9275" y="2926195"/>
            <a:ext cx="2825015" cy="270486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2182">
            <a:off x="5161507" y="3868853"/>
            <a:ext cx="654813" cy="812493"/>
          </a:xfrm>
          <a:prstGeom prst="rect">
            <a:avLst/>
          </a:prstGeom>
        </p:spPr>
      </p:pic>
      <p:pic>
        <p:nvPicPr>
          <p:cNvPr id="1030" name="Picture 6" descr="C:\Users\uzer\Desktop\ПОЧИСТИТЬ\LjbIskLnaa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68" b="95791" l="5285" r="9652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9793" y="1355511"/>
            <a:ext cx="3909369" cy="4356398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78" y="2414698"/>
            <a:ext cx="599065" cy="743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644" y="1060673"/>
            <a:ext cx="3494309" cy="4946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867892" y="354340"/>
            <a:ext cx="636596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Сувенирная продукция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5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6092" y="1446453"/>
            <a:ext cx="3719740" cy="415735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Социальный проект «Юный художник» поддержала компания «СИБУР» в рамках проекта «Формула хороших дел»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-39286" r="12096" b="39286"/>
          <a:stretch/>
        </p:blipFill>
        <p:spPr>
          <a:xfrm>
            <a:off x="7346125" y="-1254194"/>
            <a:ext cx="421549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  <p:pic>
        <p:nvPicPr>
          <p:cNvPr id="1026" name="Picture 2" descr="C:\Users\uzer\Desktop\ПОЧИСТИТЬ\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0001" y="1591603"/>
            <a:ext cx="3143417" cy="3022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6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r="4489"/>
          <a:stretch/>
        </p:blipFill>
        <p:spPr>
          <a:xfrm>
            <a:off x="484910" y="1213658"/>
            <a:ext cx="3158836" cy="49377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91266" y="291668"/>
            <a:ext cx="636596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Открытие выставки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/>
          <a:stretch/>
        </p:blipFill>
        <p:spPr>
          <a:xfrm>
            <a:off x="9199418" y="1097280"/>
            <a:ext cx="2745278" cy="2457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3" r="3446"/>
          <a:stretch/>
        </p:blipFill>
        <p:spPr>
          <a:xfrm>
            <a:off x="9199418" y="3829050"/>
            <a:ext cx="2745278" cy="232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28" y="1806286"/>
            <a:ext cx="4962236" cy="37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92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1399309"/>
            <a:ext cx="5227781" cy="3920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1399309"/>
            <a:ext cx="5227781" cy="39208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91266" y="291668"/>
            <a:ext cx="636596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Чаепитие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30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4211637"/>
              </p:ext>
            </p:extLst>
          </p:nvPr>
        </p:nvGraphicFramePr>
        <p:xfrm>
          <a:off x="2004291" y="179339"/>
          <a:ext cx="8128000" cy="443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6" y="1478973"/>
            <a:ext cx="6511637" cy="48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6764" y="942109"/>
            <a:ext cx="8160328" cy="26600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Нацелен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развитие творческого начала в детях из детского центра, на возможность коррекции их эмоциональной и коммуникативной сферы средствами изобразительного искусства.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творчество является условием развития у них умения работать в команде, проявлять сочувствие и взаимопомощь как важные социальные и коммуникативные качества.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Изобразительная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позволяет развить эмоциональную сферу, прочувствовать разнообразные эмоциональные состояния при создании художественных работ.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1673" y="2481499"/>
            <a:ext cx="3176081" cy="1754326"/>
          </a:xfrm>
        </p:spPr>
        <p:txBody>
          <a:bodyPr>
            <a:spAutoFit/>
          </a:bodyPr>
          <a:lstStyle/>
          <a:p>
            <a:pPr algn="ctr"/>
            <a:r>
              <a:rPr lang="ru-RU" sz="4000" b="1" dirty="0" smtClean="0"/>
              <a:t>ПРОЕКТ </a:t>
            </a:r>
            <a:br>
              <a:rPr lang="ru-RU" sz="4000" b="1" dirty="0" smtClean="0"/>
            </a:br>
            <a:r>
              <a:rPr lang="ru-RU" sz="4000" b="1" dirty="0" smtClean="0"/>
              <a:t>ЮНЫЙ ХУДОЖНИК</a:t>
            </a:r>
            <a:endParaRPr lang="ru-RU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826" b="32735"/>
          <a:stretch/>
        </p:blipFill>
        <p:spPr>
          <a:xfrm>
            <a:off x="4772891" y="3483020"/>
            <a:ext cx="5708074" cy="2660499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4680"/>
            <a:ext cx="3394364" cy="1802048"/>
          </a:xfrm>
        </p:spPr>
        <p:txBody>
          <a:bodyPr/>
          <a:lstStyle/>
          <a:p>
            <a:pPr algn="ctr"/>
            <a:r>
              <a:rPr lang="ru-RU" b="1" dirty="0" smtClean="0"/>
              <a:t>ЦЕЛЕВАЯ АУДИТОРИЯ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22318"/>
            <a:ext cx="3394364" cy="410440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проект направлен на детей в возрасте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от 8-13 лет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подопечных детского центра «Семья» (Региональный социально-реабилитационный центр для несовершеннолетних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1" b="-68"/>
          <a:stretch/>
        </p:blipFill>
        <p:spPr>
          <a:xfrm>
            <a:off x="4502727" y="2352136"/>
            <a:ext cx="5945875" cy="3863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6" r="25755"/>
          <a:stretch/>
        </p:blipFill>
        <p:spPr>
          <a:xfrm>
            <a:off x="6151419" y="518270"/>
            <a:ext cx="2994751" cy="159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601200" cy="1485900"/>
          </a:xfrm>
        </p:spPr>
        <p:txBody>
          <a:bodyPr/>
          <a:lstStyle/>
          <a:p>
            <a:r>
              <a:rPr lang="ru-RU" dirty="0" smtClean="0"/>
              <a:t>ВОЛОНТЕРЫ ПРОЕКТА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872" y="515453"/>
            <a:ext cx="1873918" cy="2260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067640" y="2757869"/>
            <a:ext cx="2406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+mj-lt"/>
                <a:ea typeface="+mj-ea"/>
                <a:cs typeface="+mj-cs"/>
              </a:rPr>
              <a:t>Ващенко Ирина </a:t>
            </a:r>
            <a:endParaRPr lang="en-US" sz="1400" dirty="0">
              <a:latin typeface="+mj-lt"/>
              <a:ea typeface="+mj-ea"/>
              <a:cs typeface="+mj-cs"/>
            </a:endParaRPr>
          </a:p>
          <a:p>
            <a:pPr algn="ctr"/>
            <a:r>
              <a:rPr lang="ru-RU" sz="1400" dirty="0">
                <a:latin typeface="+mj-lt"/>
                <a:ea typeface="+mj-ea"/>
                <a:cs typeface="+mj-cs"/>
              </a:rPr>
              <a:t>проводит занятия, </a:t>
            </a:r>
            <a:endParaRPr lang="en-US" sz="1400" dirty="0">
              <a:latin typeface="+mj-lt"/>
              <a:ea typeface="+mj-ea"/>
              <a:cs typeface="+mj-cs"/>
            </a:endParaRPr>
          </a:p>
          <a:p>
            <a:pPr algn="ctr"/>
            <a:r>
              <a:rPr lang="ru-RU" sz="1400" dirty="0">
                <a:latin typeface="+mj-lt"/>
                <a:ea typeface="+mj-ea"/>
                <a:cs typeface="+mj-cs"/>
              </a:rPr>
              <a:t>ответственная </a:t>
            </a:r>
            <a:endParaRPr lang="en-US" sz="1400" dirty="0">
              <a:latin typeface="+mj-lt"/>
              <a:ea typeface="+mj-ea"/>
              <a:cs typeface="+mj-cs"/>
            </a:endParaRPr>
          </a:p>
          <a:p>
            <a:pPr algn="ctr"/>
            <a:r>
              <a:rPr lang="ru-RU" sz="1400" dirty="0">
                <a:latin typeface="+mj-lt"/>
                <a:ea typeface="+mj-ea"/>
                <a:cs typeface="+mj-cs"/>
              </a:rPr>
              <a:t>за оформление выставки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8" t="14360" r="15265" b="13074"/>
          <a:stretch/>
        </p:blipFill>
        <p:spPr>
          <a:xfrm>
            <a:off x="3235003" y="515453"/>
            <a:ext cx="1566016" cy="2272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6" r="19932" b="11990"/>
          <a:stretch/>
        </p:blipFill>
        <p:spPr>
          <a:xfrm>
            <a:off x="5236198" y="573304"/>
            <a:ext cx="1719601" cy="2202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022" y="553931"/>
            <a:ext cx="1844906" cy="2183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059566" y="2776056"/>
            <a:ext cx="194245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 smtClean="0">
                <a:latin typeface="+mj-lt"/>
                <a:ea typeface="+mj-ea"/>
                <a:cs typeface="+mj-cs"/>
              </a:rPr>
              <a:t>Новьюхова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Светлана</a:t>
            </a:r>
          </a:p>
          <a:p>
            <a:pPr algn="ctr"/>
            <a:r>
              <a:rPr lang="ru-RU" sz="1400" dirty="0" smtClean="0">
                <a:latin typeface="+mj-lt"/>
                <a:ea typeface="+mj-ea"/>
                <a:cs typeface="+mj-cs"/>
              </a:rPr>
              <a:t>проводит занятия</a:t>
            </a:r>
            <a:endParaRPr lang="en-US" sz="1400" dirty="0" smtClean="0">
              <a:latin typeface="+mj-lt"/>
              <a:ea typeface="+mj-ea"/>
              <a:cs typeface="+mj-cs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6799" y="2776056"/>
            <a:ext cx="1834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>
                <a:latin typeface="+mj-lt"/>
                <a:ea typeface="+mj-ea"/>
                <a:cs typeface="+mj-cs"/>
              </a:rPr>
              <a:t>Ситдикова</a:t>
            </a:r>
            <a:r>
              <a:rPr lang="ru-RU" sz="1400" dirty="0"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Анастасия</a:t>
            </a:r>
          </a:p>
          <a:p>
            <a:pPr algn="ctr"/>
            <a:r>
              <a:rPr lang="ru-RU" sz="1400" dirty="0" smtClean="0"/>
              <a:t>фотограф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11238" r="-1335" b="-2723"/>
          <a:stretch/>
        </p:blipFill>
        <p:spPr>
          <a:xfrm>
            <a:off x="1034262" y="3663289"/>
            <a:ext cx="1721581" cy="2210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-1195062" y="579312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/>
              <a:t>Максимова Элеонора</a:t>
            </a:r>
            <a:endParaRPr lang="ru-RU" sz="1400" dirty="0"/>
          </a:p>
          <a:p>
            <a:pPr algn="ctr"/>
            <a:r>
              <a:rPr lang="ru-RU" sz="1400" dirty="0" smtClean="0"/>
              <a:t>разработала</a:t>
            </a:r>
          </a:p>
          <a:p>
            <a:pPr algn="ctr"/>
            <a:r>
              <a:rPr lang="ru-RU" sz="1400" dirty="0"/>
              <a:t>л</a:t>
            </a:r>
            <a:r>
              <a:rPr lang="ru-RU" sz="1400" dirty="0" smtClean="0"/>
              <a:t>оготип, </a:t>
            </a:r>
          </a:p>
          <a:p>
            <a:pPr algn="ctr"/>
            <a:r>
              <a:rPr lang="ru-RU" sz="1400" dirty="0" smtClean="0"/>
              <a:t>сертификаты участников</a:t>
            </a:r>
            <a:endParaRPr lang="en-US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0" t="-1036" r="18400" b="51036"/>
          <a:stretch/>
        </p:blipFill>
        <p:spPr>
          <a:xfrm>
            <a:off x="978645" y="515453"/>
            <a:ext cx="1723402" cy="231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23" y="3852609"/>
            <a:ext cx="1667749" cy="2223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978645" y="2877072"/>
            <a:ext cx="16414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Никитина Алеся</a:t>
            </a:r>
          </a:p>
          <a:p>
            <a:pPr algn="ctr"/>
            <a:r>
              <a:rPr lang="ru-RU" sz="1400" dirty="0" smtClean="0"/>
              <a:t>руководитель </a:t>
            </a:r>
            <a:r>
              <a:rPr lang="ru-RU" sz="1400" dirty="0"/>
              <a:t>проекта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425189" y="6224012"/>
            <a:ext cx="1578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>
                <a:latin typeface="+mj-lt"/>
                <a:ea typeface="+mj-ea"/>
                <a:cs typeface="+mj-cs"/>
              </a:rPr>
              <a:t>Корандей</a:t>
            </a:r>
            <a:r>
              <a:rPr lang="ru-RU" sz="1400" dirty="0"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Елена</a:t>
            </a:r>
            <a:endParaRPr lang="ru-RU" sz="1400" dirty="0">
              <a:latin typeface="+mj-lt"/>
              <a:ea typeface="+mj-ea"/>
              <a:cs typeface="+mj-cs"/>
            </a:endParaRPr>
          </a:p>
          <a:p>
            <a:pPr algn="ctr"/>
            <a:r>
              <a:rPr lang="ru-RU" sz="1400" dirty="0" smtClean="0">
                <a:latin typeface="+mj-lt"/>
                <a:ea typeface="+mj-ea"/>
                <a:cs typeface="+mj-cs"/>
              </a:rPr>
              <a:t>проводит </a:t>
            </a:r>
            <a:r>
              <a:rPr lang="ru-RU" sz="1400" dirty="0">
                <a:latin typeface="+mj-lt"/>
                <a:ea typeface="+mj-ea"/>
                <a:cs typeface="+mj-cs"/>
              </a:rPr>
              <a:t>занятия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527520" y="2757869"/>
            <a:ext cx="179388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+mj-lt"/>
                <a:ea typeface="+mj-ea"/>
                <a:cs typeface="+mj-cs"/>
              </a:rPr>
              <a:t>Степанова Кристина</a:t>
            </a:r>
          </a:p>
          <a:p>
            <a:pPr algn="ctr"/>
            <a:r>
              <a:rPr lang="ru-RU" sz="1400" dirty="0">
                <a:latin typeface="+mj-lt"/>
                <a:ea typeface="+mj-ea"/>
                <a:cs typeface="+mj-cs"/>
              </a:rPr>
              <a:t>проводит занятия</a:t>
            </a:r>
            <a:endParaRPr lang="en-US" sz="1400" dirty="0">
              <a:latin typeface="+mj-lt"/>
              <a:ea typeface="+mj-ea"/>
              <a:cs typeface="+mj-cs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2" r="8877"/>
          <a:stretch/>
        </p:blipFill>
        <p:spPr>
          <a:xfrm>
            <a:off x="9766831" y="3462487"/>
            <a:ext cx="1906632" cy="2423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9437796" y="5886045"/>
            <a:ext cx="22768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+mj-lt"/>
                <a:ea typeface="+mj-ea"/>
                <a:cs typeface="+mj-cs"/>
              </a:rPr>
              <a:t>Симакова Анастасия</a:t>
            </a:r>
          </a:p>
          <a:p>
            <a:pPr algn="ctr"/>
            <a:r>
              <a:rPr lang="ru-RU" sz="1400" dirty="0">
                <a:latin typeface="+mj-lt"/>
                <a:ea typeface="+mj-ea"/>
                <a:cs typeface="+mj-cs"/>
              </a:rPr>
              <a:t>проводит занятия, </a:t>
            </a:r>
            <a:endParaRPr lang="en-US" sz="1400" dirty="0">
              <a:latin typeface="+mj-lt"/>
              <a:ea typeface="+mj-ea"/>
              <a:cs typeface="+mj-cs"/>
            </a:endParaRPr>
          </a:p>
          <a:p>
            <a:pPr algn="ctr"/>
            <a:r>
              <a:rPr lang="ru-RU" sz="1400" dirty="0">
                <a:latin typeface="+mj-lt"/>
                <a:ea typeface="+mj-ea"/>
                <a:cs typeface="+mj-cs"/>
              </a:rPr>
              <a:t>ответственная за чаепитие</a:t>
            </a:r>
            <a:endParaRPr lang="en-US" sz="1400" dirty="0">
              <a:latin typeface="+mj-lt"/>
              <a:ea typeface="+mj-ea"/>
              <a:cs typeface="+mj-cs"/>
            </a:endParaRPr>
          </a:p>
          <a:p>
            <a:pPr algn="ctr"/>
            <a:endParaRPr lang="ru-RU" sz="1400" dirty="0">
              <a:latin typeface="+mj-lt"/>
              <a:ea typeface="+mj-ea"/>
              <a:cs typeface="+mj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5" r="65952" b="57117"/>
          <a:stretch/>
        </p:blipFill>
        <p:spPr>
          <a:xfrm>
            <a:off x="3092626" y="3663289"/>
            <a:ext cx="1474321" cy="2262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3066409" y="6076274"/>
            <a:ext cx="1735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>
                <a:latin typeface="+mj-lt"/>
                <a:ea typeface="+mj-ea"/>
                <a:cs typeface="+mj-cs"/>
              </a:rPr>
              <a:t>Пацков</a:t>
            </a:r>
            <a:r>
              <a:rPr lang="ru-RU" sz="1400" dirty="0">
                <a:latin typeface="+mj-lt"/>
                <a:ea typeface="+mj-ea"/>
                <a:cs typeface="+mj-cs"/>
              </a:rPr>
              <a:t> Константин </a:t>
            </a:r>
            <a:endParaRPr lang="ru-RU" sz="1400" dirty="0" smtClean="0">
              <a:latin typeface="+mj-lt"/>
              <a:ea typeface="+mj-ea"/>
              <a:cs typeface="+mj-cs"/>
            </a:endParaRPr>
          </a:p>
          <a:p>
            <a:pPr algn="ctr"/>
            <a:r>
              <a:rPr lang="ru-RU" sz="1400" dirty="0" smtClean="0">
                <a:latin typeface="+mj-lt"/>
                <a:ea typeface="+mj-ea"/>
                <a:cs typeface="+mj-cs"/>
              </a:rPr>
              <a:t>Проводит занятия</a:t>
            </a:r>
            <a:endParaRPr lang="ru-RU" sz="1400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26707" y="5926006"/>
            <a:ext cx="23701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>
                <a:latin typeface="+mj-lt"/>
                <a:ea typeface="+mj-ea"/>
                <a:cs typeface="+mj-cs"/>
              </a:rPr>
              <a:t>Бетехтина</a:t>
            </a:r>
            <a:r>
              <a:rPr lang="ru-RU" sz="1400" dirty="0">
                <a:latin typeface="+mj-lt"/>
                <a:ea typeface="+mj-ea"/>
                <a:cs typeface="+mj-cs"/>
              </a:rPr>
              <a:t> Анастасия</a:t>
            </a:r>
          </a:p>
          <a:p>
            <a:pPr algn="ctr"/>
            <a:r>
              <a:rPr lang="ru-RU" sz="1400" dirty="0">
                <a:latin typeface="+mj-lt"/>
                <a:ea typeface="+mj-ea"/>
                <a:cs typeface="+mj-cs"/>
              </a:rPr>
              <a:t>проводит занятия, курирует</a:t>
            </a:r>
          </a:p>
          <a:p>
            <a:pPr algn="ctr"/>
            <a:r>
              <a:rPr lang="ru-RU" sz="1400" dirty="0">
                <a:latin typeface="+mj-lt"/>
                <a:ea typeface="+mj-ea"/>
                <a:cs typeface="+mj-cs"/>
              </a:rPr>
              <a:t> педагогов-волонтеров</a:t>
            </a:r>
          </a:p>
          <a:p>
            <a:pPr algn="ctr"/>
            <a:r>
              <a:rPr lang="ru-RU" sz="1400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2" t="-29315" r="38282" b="29315"/>
          <a:stretch/>
        </p:blipFill>
        <p:spPr>
          <a:xfrm>
            <a:off x="5291827" y="2737619"/>
            <a:ext cx="1563993" cy="3041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8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ПРОБЛЕМЫ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3739" y="778625"/>
            <a:ext cx="8128769" cy="2645803"/>
          </a:xfrm>
        </p:spPr>
        <p:txBody>
          <a:bodyPr/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в общении и взаимодействии с другими детьми, проявляющиеся в нестабильности эмоциональной сферы и неуравновешенности их поведения.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не развитого интереса к изобразительной деятельности, и в целом к художественному творчеству.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23" y="3031067"/>
            <a:ext cx="4554645" cy="3031065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ОЖИДАЕМЫЙ РЕЗУЛЬТАТ</a:t>
            </a:r>
            <a:endParaRPr lang="ru-RU" sz="32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396" y="588047"/>
            <a:ext cx="7315200" cy="325540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детей из детского центра «Семья» изучат: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изобразительного искусства;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скорректированы проблемы в общении и взаимодействии детей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изобразительного искусства;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разовьется эмоциональная сфера;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научатся работать в команде в процессе создания групповых художественных работ.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722"/>
          <a:stretch/>
        </p:blipFill>
        <p:spPr>
          <a:xfrm>
            <a:off x="5147308" y="3505200"/>
            <a:ext cx="4434310" cy="3014133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ЭТАПЫ </a:t>
            </a:r>
            <a:br>
              <a:rPr lang="ru-RU" b="1" dirty="0" smtClean="0"/>
            </a:br>
            <a:r>
              <a:rPr lang="ru-RU" b="1" dirty="0" smtClean="0"/>
              <a:t>ПРОЕКТА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334200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408217" cy="460118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ПОДГОТОВИТЕЛЬНЫЙ ЭТАП</a:t>
            </a:r>
            <a:endParaRPr lang="ru-RU" sz="2400" b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44959820"/>
              </p:ext>
            </p:extLst>
          </p:nvPr>
        </p:nvGraphicFramePr>
        <p:xfrm>
          <a:off x="4221018" y="1082625"/>
          <a:ext cx="6918036" cy="4683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60121" y="2186723"/>
            <a:ext cx="969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07161" y="4197219"/>
            <a:ext cx="127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453</TotalTime>
  <Words>654</Words>
  <Application>Microsoft Office PowerPoint</Application>
  <PresentationFormat>Широкоэкранный</PresentationFormat>
  <Paragraphs>119</Paragraphs>
  <Slides>22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Corbel</vt:lpstr>
      <vt:lpstr>Times New Roman</vt:lpstr>
      <vt:lpstr>Wingdings 2</vt:lpstr>
      <vt:lpstr>Рамка</vt:lpstr>
      <vt:lpstr>Педагогическая коррекция эмоциональной и коммуникативной сферы детей-сирот средствами изобразительного искусства в рамках социального проекта  «Юный художник» </vt:lpstr>
      <vt:lpstr>Социальный проект «Юный художник» поддержала компания «СИБУР» в рамках проекта «Формула хороших дел» </vt:lpstr>
      <vt:lpstr>ПРОЕКТ  ЮНЫЙ ХУДОЖНИК</vt:lpstr>
      <vt:lpstr>ЦЕЛЕВАЯ АУДИТОРИЯ</vt:lpstr>
      <vt:lpstr>ВОЛОНТЕРЫ ПРОЕКТА </vt:lpstr>
      <vt:lpstr>ПРОБЛЕМЫ</vt:lpstr>
      <vt:lpstr>ОЖИДАЕМЫЙ РЕЗУЛЬТАТ</vt:lpstr>
      <vt:lpstr>ЭТАПЫ  ПРОЕКТА</vt:lpstr>
      <vt:lpstr>ПОДГОТОВИТЕЛЬНЫЙ ЭТАП</vt:lpstr>
      <vt:lpstr>ДИАГНОСТИЧЕСКИЕ                                                                     ЗАДАНИЯ</vt:lpstr>
      <vt:lpstr>ДИАГНОСТИЧЕСКИЕ                                                                     ЗАДАНИЯ</vt:lpstr>
      <vt:lpstr>ПОДГОТОВИТЕЛЬНЫЙ ЭТАП</vt:lpstr>
      <vt:lpstr>КОРРЕКТИРУЮЩИЙ ЭТАП</vt:lpstr>
      <vt:lpstr>КОРРЕКТИРУЮЩИЙ ЭТАП</vt:lpstr>
      <vt:lpstr>КОРРЕКТИРУЮЩИЙ ЭТАП</vt:lpstr>
      <vt:lpstr>КОРРЕКТИРУЮЩИЙ ЭТАП</vt:lpstr>
      <vt:lpstr>ИТОГОВЫЙ  ЭТАП</vt:lpstr>
      <vt:lpstr>ИТОГОВЫЙ  ЭТАП</vt:lpstr>
      <vt:lpstr>СУВЕНИРНАЯ ПРОДУКЦИЯ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Коррекция эмоциональной и коммуникативной сферы детей-сирот средствами изобразительного искусства в рамках социального проекта  «Юный художник» </dc:title>
  <dc:creator>Acer</dc:creator>
  <cp:lastModifiedBy>Acer</cp:lastModifiedBy>
  <cp:revision>54</cp:revision>
  <dcterms:created xsi:type="dcterms:W3CDTF">2019-04-27T18:31:41Z</dcterms:created>
  <dcterms:modified xsi:type="dcterms:W3CDTF">2019-06-05T18:25:11Z</dcterms:modified>
</cp:coreProperties>
</file>