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328D-DC56-4AD1-91A9-AA389D7FC79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A382-3D56-4E69-965A-0A8F83306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328D-DC56-4AD1-91A9-AA389D7FC79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A382-3D56-4E69-965A-0A8F83306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328D-DC56-4AD1-91A9-AA389D7FC79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A382-3D56-4E69-965A-0A8F83306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328D-DC56-4AD1-91A9-AA389D7FC79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A382-3D56-4E69-965A-0A8F83306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328D-DC56-4AD1-91A9-AA389D7FC79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A382-3D56-4E69-965A-0A8F83306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328D-DC56-4AD1-91A9-AA389D7FC79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A382-3D56-4E69-965A-0A8F83306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328D-DC56-4AD1-91A9-AA389D7FC79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A382-3D56-4E69-965A-0A8F83306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328D-DC56-4AD1-91A9-AA389D7FC79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A382-3D56-4E69-965A-0A8F83306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328D-DC56-4AD1-91A9-AA389D7FC79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A382-3D56-4E69-965A-0A8F83306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328D-DC56-4AD1-91A9-AA389D7FC79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A382-3D56-4E69-965A-0A8F83306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328D-DC56-4AD1-91A9-AA389D7FC79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A382-3D56-4E69-965A-0A8F83306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6328D-DC56-4AD1-91A9-AA389D7FC79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EA382-3D56-4E69-965A-0A8F8330628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Никто не забыт, </a:t>
            </a:r>
            <a:br>
              <a:rPr lang="ru-RU" sz="6600" dirty="0" smtClean="0"/>
            </a:br>
            <a:r>
              <a:rPr lang="ru-RU" sz="6600" dirty="0" smtClean="0"/>
              <a:t>ничто не забыто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МКОУ </a:t>
            </a:r>
            <a:r>
              <a:rPr lang="ru-RU" dirty="0" err="1" smtClean="0"/>
              <a:t>Пичужинская</a:t>
            </a:r>
            <a:r>
              <a:rPr lang="ru-RU" dirty="0" smtClean="0"/>
              <a:t> СШ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Покраска ограды братской могилы</a:t>
            </a:r>
            <a:endParaRPr lang="ru-RU" dirty="0"/>
          </a:p>
        </p:txBody>
      </p:sp>
      <p:pic>
        <p:nvPicPr>
          <p:cNvPr id="4" name="Содержимое 3" descr="IMG_03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309036" y="1861162"/>
            <a:ext cx="5467714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484784"/>
            <a:ext cx="2808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Чем дальше уходит от нас время Великой Отечественной войны, тем сильнее должны быть чувства благодарности и долга перед всеми, кто защитил Родину от фашизма, освободил народы Европы от порабощения. Историческая память должна сохранить для нас, их потомков, все их усилия, упорство, самоотверженность, подвиги…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0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65848" y="1153473"/>
            <a:ext cx="6192689" cy="469507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3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4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686" y="692696"/>
            <a:ext cx="8115745" cy="608680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5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4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8097489" cy="606468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64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Никто не забыт,  ничто не забыто</vt:lpstr>
      <vt:lpstr>Покраска ограды братской могилы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Никто не забыт,  ничто не забыто</dc:title>
  <dc:creator>mars</dc:creator>
  <cp:lastModifiedBy>mars</cp:lastModifiedBy>
  <cp:revision>1</cp:revision>
  <dcterms:created xsi:type="dcterms:W3CDTF">2019-06-16T18:07:12Z</dcterms:created>
  <dcterms:modified xsi:type="dcterms:W3CDTF">2019-06-16T18:14:10Z</dcterms:modified>
</cp:coreProperties>
</file>