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721" r:id="rId5"/>
    <p:sldMasterId id="2147483733" r:id="rId6"/>
  </p:sldMasterIdLst>
  <p:notesMasterIdLst>
    <p:notesMasterId r:id="rId17"/>
  </p:notesMasterIdLst>
  <p:sldIdLst>
    <p:sldId id="300" r:id="rId7"/>
    <p:sldId id="303" r:id="rId8"/>
    <p:sldId id="304" r:id="rId9"/>
    <p:sldId id="260" r:id="rId10"/>
    <p:sldId id="295" r:id="rId11"/>
    <p:sldId id="294" r:id="rId12"/>
    <p:sldId id="257" r:id="rId13"/>
    <p:sldId id="284" r:id="rId14"/>
    <p:sldId id="307" r:id="rId15"/>
    <p:sldId id="308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AEE"/>
    <a:srgbClr val="BF4D4D"/>
    <a:srgbClr val="FFFFFF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84" autoAdjust="0"/>
    <p:restoredTop sz="94682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0E480-4F9E-41F7-9433-D71FA21442AD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C4046A-C3AF-4101-9B06-90764E3801E0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75E2E82-20BB-42FC-A7EC-3C14777CAE0F}" type="parTrans" cxnId="{C4521D00-58A8-41E2-93BF-29CC96491F80}">
      <dgm:prSet/>
      <dgm:spPr/>
      <dgm:t>
        <a:bodyPr/>
        <a:lstStyle/>
        <a:p>
          <a:endParaRPr lang="ru-RU"/>
        </a:p>
      </dgm:t>
    </dgm:pt>
    <dgm:pt modelId="{84544D4F-D7F3-4324-A4B5-C295B1E23827}" type="sibTrans" cxnId="{C4521D00-58A8-41E2-93BF-29CC96491F80}">
      <dgm:prSet/>
      <dgm:spPr/>
      <dgm:t>
        <a:bodyPr/>
        <a:lstStyle/>
        <a:p>
          <a:endParaRPr lang="ru-RU"/>
        </a:p>
      </dgm:t>
    </dgm:pt>
    <dgm:pt modelId="{24EE6A3A-8E4E-4761-80D0-F1E2563A9C2D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Деятельностный </a:t>
          </a:r>
          <a:endParaRPr lang="ru-RU" sz="1600" b="1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450A23-BB29-4E99-AC67-3B899D8B236C}" type="parTrans" cxnId="{22848034-9885-40BA-88A6-55837189F103}">
      <dgm:prSet/>
      <dgm:spPr/>
      <dgm:t>
        <a:bodyPr/>
        <a:lstStyle/>
        <a:p>
          <a:endParaRPr lang="ru-RU"/>
        </a:p>
      </dgm:t>
    </dgm:pt>
    <dgm:pt modelId="{33D228A8-86CA-4107-B4D2-C055A3836429}" type="sibTrans" cxnId="{22848034-9885-40BA-88A6-55837189F103}">
      <dgm:prSet/>
      <dgm:spPr/>
      <dgm:t>
        <a:bodyPr/>
        <a:lstStyle/>
        <a:p>
          <a:endParaRPr lang="ru-RU"/>
        </a:p>
      </dgm:t>
    </dgm:pt>
    <dgm:pt modelId="{6924D82E-1B9C-49DA-A466-AF2B65D6030A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Аналитический</a:t>
          </a:r>
          <a:endParaRPr lang="ru-RU" sz="1600" b="1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BB9DA6-4825-4FAE-98C7-9F0242FA1931}" type="parTrans" cxnId="{BEEB957F-E625-4E99-9253-CB434E4FDD65}">
      <dgm:prSet/>
      <dgm:spPr/>
      <dgm:t>
        <a:bodyPr/>
        <a:lstStyle/>
        <a:p>
          <a:endParaRPr lang="ru-RU"/>
        </a:p>
      </dgm:t>
    </dgm:pt>
    <dgm:pt modelId="{DAA4E9EA-9531-4CD7-AAEC-96113F34D5C0}" type="sibTrans" cxnId="{BEEB957F-E625-4E99-9253-CB434E4FDD65}">
      <dgm:prSet/>
      <dgm:spPr/>
      <dgm:t>
        <a:bodyPr/>
        <a:lstStyle/>
        <a:p>
          <a:endParaRPr lang="ru-RU"/>
        </a:p>
      </dgm:t>
    </dgm:pt>
    <dgm:pt modelId="{13D5F5E5-E247-4DBA-A658-007A631D2E73}" type="pres">
      <dgm:prSet presAssocID="{7A10E480-4F9E-41F7-9433-D71FA21442A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CEBE6E-DC69-4B4C-ACD0-D803D8567C4E}" type="pres">
      <dgm:prSet presAssocID="{F3C4046A-C3AF-4101-9B06-90764E3801E0}" presName="Accent1" presStyleCnt="0"/>
      <dgm:spPr/>
    </dgm:pt>
    <dgm:pt modelId="{CEF7C1D1-0A31-496F-AE43-C1FD708ECD22}" type="pres">
      <dgm:prSet presAssocID="{F3C4046A-C3AF-4101-9B06-90764E3801E0}" presName="Accent" presStyleLbl="node1" presStyleIdx="0" presStyleCnt="3"/>
      <dgm:spPr/>
    </dgm:pt>
    <dgm:pt modelId="{679CB0F5-77CF-46E2-87F7-13BC5D67A6E4}" type="pres">
      <dgm:prSet presAssocID="{F3C4046A-C3AF-4101-9B06-90764E3801E0}" presName="Parent1" presStyleLbl="revTx" presStyleIdx="0" presStyleCnt="3" custScaleX="116239" custLinFactNeighborY="-77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75A2-AD68-48D2-A223-7D4AC45C4FB9}" type="pres">
      <dgm:prSet presAssocID="{24EE6A3A-8E4E-4761-80D0-F1E2563A9C2D}" presName="Accent2" presStyleCnt="0"/>
      <dgm:spPr/>
    </dgm:pt>
    <dgm:pt modelId="{762A48A2-BB10-438F-B0F2-664AA38DAFB2}" type="pres">
      <dgm:prSet presAssocID="{24EE6A3A-8E4E-4761-80D0-F1E2563A9C2D}" presName="Accent" presStyleLbl="node1" presStyleIdx="1" presStyleCnt="3"/>
      <dgm:spPr/>
    </dgm:pt>
    <dgm:pt modelId="{18B31822-A924-4498-8C3B-DDB008B7BA6F}" type="pres">
      <dgm:prSet presAssocID="{24EE6A3A-8E4E-4761-80D0-F1E2563A9C2D}" presName="Parent2" presStyleLbl="revTx" presStyleIdx="1" presStyleCnt="3" custScaleX="126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1ED1D-915A-46B7-A028-7C33019CCB35}" type="pres">
      <dgm:prSet presAssocID="{6924D82E-1B9C-49DA-A466-AF2B65D6030A}" presName="Accent3" presStyleCnt="0"/>
      <dgm:spPr/>
    </dgm:pt>
    <dgm:pt modelId="{C7D5D116-31DE-406C-9BAC-D5ECA705405D}" type="pres">
      <dgm:prSet presAssocID="{6924D82E-1B9C-49DA-A466-AF2B65D6030A}" presName="Accent" presStyleLbl="node1" presStyleIdx="2" presStyleCnt="3"/>
      <dgm:spPr/>
    </dgm:pt>
    <dgm:pt modelId="{D22B58BB-A269-442E-8B25-97481535B225}" type="pres">
      <dgm:prSet presAssocID="{6924D82E-1B9C-49DA-A466-AF2B65D6030A}" presName="Parent3" presStyleLbl="revTx" presStyleIdx="2" presStyleCnt="3" custScaleX="1167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41B27-D3F0-4E93-BE5B-48B20B39D4D9}" type="presOf" srcId="{F3C4046A-C3AF-4101-9B06-90764E3801E0}" destId="{679CB0F5-77CF-46E2-87F7-13BC5D67A6E4}" srcOrd="0" destOrd="0" presId="urn:microsoft.com/office/officeart/2009/layout/CircleArrowProcess"/>
    <dgm:cxn modelId="{BEEB957F-E625-4E99-9253-CB434E4FDD65}" srcId="{7A10E480-4F9E-41F7-9433-D71FA21442AD}" destId="{6924D82E-1B9C-49DA-A466-AF2B65D6030A}" srcOrd="2" destOrd="0" parTransId="{27BB9DA6-4825-4FAE-98C7-9F0242FA1931}" sibTransId="{DAA4E9EA-9531-4CD7-AAEC-96113F34D5C0}"/>
    <dgm:cxn modelId="{275C59BD-E1D1-4D9B-BE45-5C1C4DBB9C6E}" type="presOf" srcId="{6924D82E-1B9C-49DA-A466-AF2B65D6030A}" destId="{D22B58BB-A269-442E-8B25-97481535B225}" srcOrd="0" destOrd="0" presId="urn:microsoft.com/office/officeart/2009/layout/CircleArrowProcess"/>
    <dgm:cxn modelId="{24A63E09-9623-4C89-8B12-BBFD42595322}" type="presOf" srcId="{7A10E480-4F9E-41F7-9433-D71FA21442AD}" destId="{13D5F5E5-E247-4DBA-A658-007A631D2E73}" srcOrd="0" destOrd="0" presId="urn:microsoft.com/office/officeart/2009/layout/CircleArrowProcess"/>
    <dgm:cxn modelId="{FFB5AF73-B8DC-4939-9191-A957F33F3632}" type="presOf" srcId="{24EE6A3A-8E4E-4761-80D0-F1E2563A9C2D}" destId="{18B31822-A924-4498-8C3B-DDB008B7BA6F}" srcOrd="0" destOrd="0" presId="urn:microsoft.com/office/officeart/2009/layout/CircleArrowProcess"/>
    <dgm:cxn modelId="{C4521D00-58A8-41E2-93BF-29CC96491F80}" srcId="{7A10E480-4F9E-41F7-9433-D71FA21442AD}" destId="{F3C4046A-C3AF-4101-9B06-90764E3801E0}" srcOrd="0" destOrd="0" parTransId="{F75E2E82-20BB-42FC-A7EC-3C14777CAE0F}" sibTransId="{84544D4F-D7F3-4324-A4B5-C295B1E23827}"/>
    <dgm:cxn modelId="{22848034-9885-40BA-88A6-55837189F103}" srcId="{7A10E480-4F9E-41F7-9433-D71FA21442AD}" destId="{24EE6A3A-8E4E-4761-80D0-F1E2563A9C2D}" srcOrd="1" destOrd="0" parTransId="{07450A23-BB29-4E99-AC67-3B899D8B236C}" sibTransId="{33D228A8-86CA-4107-B4D2-C055A3836429}"/>
    <dgm:cxn modelId="{3738CAF3-9AED-4848-92B4-A9F8B8A5E45F}" type="presParOf" srcId="{13D5F5E5-E247-4DBA-A658-007A631D2E73}" destId="{28CEBE6E-DC69-4B4C-ACD0-D803D8567C4E}" srcOrd="0" destOrd="0" presId="urn:microsoft.com/office/officeart/2009/layout/CircleArrowProcess"/>
    <dgm:cxn modelId="{E7827169-F70D-47D0-98E3-FF6E716A3C1A}" type="presParOf" srcId="{28CEBE6E-DC69-4B4C-ACD0-D803D8567C4E}" destId="{CEF7C1D1-0A31-496F-AE43-C1FD708ECD22}" srcOrd="0" destOrd="0" presId="urn:microsoft.com/office/officeart/2009/layout/CircleArrowProcess"/>
    <dgm:cxn modelId="{10C2D584-8078-4DA1-A772-96BDE64A3355}" type="presParOf" srcId="{13D5F5E5-E247-4DBA-A658-007A631D2E73}" destId="{679CB0F5-77CF-46E2-87F7-13BC5D67A6E4}" srcOrd="1" destOrd="0" presId="urn:microsoft.com/office/officeart/2009/layout/CircleArrowProcess"/>
    <dgm:cxn modelId="{8A43BBC2-D00D-494E-B0EB-71BC0570882D}" type="presParOf" srcId="{13D5F5E5-E247-4DBA-A658-007A631D2E73}" destId="{1DD675A2-AD68-48D2-A223-7D4AC45C4FB9}" srcOrd="2" destOrd="0" presId="urn:microsoft.com/office/officeart/2009/layout/CircleArrowProcess"/>
    <dgm:cxn modelId="{A77C2B2C-394C-489E-9861-4D979CCD3781}" type="presParOf" srcId="{1DD675A2-AD68-48D2-A223-7D4AC45C4FB9}" destId="{762A48A2-BB10-438F-B0F2-664AA38DAFB2}" srcOrd="0" destOrd="0" presId="urn:microsoft.com/office/officeart/2009/layout/CircleArrowProcess"/>
    <dgm:cxn modelId="{FB96CFB0-1446-41B3-9A05-E389333EC62D}" type="presParOf" srcId="{13D5F5E5-E247-4DBA-A658-007A631D2E73}" destId="{18B31822-A924-4498-8C3B-DDB008B7BA6F}" srcOrd="3" destOrd="0" presId="urn:microsoft.com/office/officeart/2009/layout/CircleArrowProcess"/>
    <dgm:cxn modelId="{37C8E4EF-21EF-42D5-9840-1D6BED57E840}" type="presParOf" srcId="{13D5F5E5-E247-4DBA-A658-007A631D2E73}" destId="{A4B1ED1D-915A-46B7-A028-7C33019CCB35}" srcOrd="4" destOrd="0" presId="urn:microsoft.com/office/officeart/2009/layout/CircleArrowProcess"/>
    <dgm:cxn modelId="{008DA1DC-0C8D-4384-85A3-6F44170B3F8C}" type="presParOf" srcId="{A4B1ED1D-915A-46B7-A028-7C33019CCB35}" destId="{C7D5D116-31DE-406C-9BAC-D5ECA705405D}" srcOrd="0" destOrd="0" presId="urn:microsoft.com/office/officeart/2009/layout/CircleArrowProcess"/>
    <dgm:cxn modelId="{0E862394-2659-4AF9-868A-D20FAFFC50B1}" type="presParOf" srcId="{13D5F5E5-E247-4DBA-A658-007A631D2E73}" destId="{D22B58BB-A269-442E-8B25-97481535B22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F3D6B-CBFE-436A-9CCE-423005772825}" type="doc">
      <dgm:prSet loTypeId="urn:microsoft.com/office/officeart/2008/layout/CaptionedPictures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DD235C-5746-4C49-A153-BC408991A635}">
      <dgm:prSet phldrT="[Текст]"/>
      <dgm:spPr>
        <a:xfrm>
          <a:off x="71203" y="1680285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"Музыка души"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B10A4F-C8C8-4DA9-B16C-BCCC9DDC72A7}" type="parTrans" cxnId="{9C739713-AA52-4EFA-8DE3-9E992EC115F0}">
      <dgm:prSet/>
      <dgm:spPr/>
      <dgm:t>
        <a:bodyPr/>
        <a:lstStyle/>
        <a:p>
          <a:endParaRPr lang="ru-RU"/>
        </a:p>
      </dgm:t>
    </dgm:pt>
    <dgm:pt modelId="{7F634CAC-D3F3-4631-B71A-B0B2FDAC2B6E}" type="sibTrans" cxnId="{9C739713-AA52-4EFA-8DE3-9E992EC115F0}">
      <dgm:prSet/>
      <dgm:spPr/>
      <dgm:t>
        <a:bodyPr/>
        <a:lstStyle/>
        <a:p>
          <a:endParaRPr lang="ru-RU"/>
        </a:p>
      </dgm:t>
    </dgm:pt>
    <dgm:pt modelId="{6161934C-A7F6-4EE8-B2AF-BB28670EED58}">
      <dgm:prSet phldrT="[Текст]"/>
      <dgm:spPr>
        <a:xfrm>
          <a:off x="1776858" y="1680285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"Открытые сердца"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FF6925B-3A6C-48F6-BB87-258F90C8B819}" type="parTrans" cxnId="{0C4CF408-9D92-4EA8-9A75-BA4F42D23D31}">
      <dgm:prSet/>
      <dgm:spPr/>
      <dgm:t>
        <a:bodyPr/>
        <a:lstStyle/>
        <a:p>
          <a:endParaRPr lang="ru-RU"/>
        </a:p>
      </dgm:t>
    </dgm:pt>
    <dgm:pt modelId="{C9EFC065-2A5E-4449-86F1-B5286E6576AC}" type="sibTrans" cxnId="{0C4CF408-9D92-4EA8-9A75-BA4F42D23D31}">
      <dgm:prSet/>
      <dgm:spPr/>
      <dgm:t>
        <a:bodyPr/>
        <a:lstStyle/>
        <a:p>
          <a:endParaRPr lang="ru-RU"/>
        </a:p>
      </dgm:t>
    </dgm:pt>
    <dgm:pt modelId="{8AE0FE57-2C80-4AF7-8CD7-F28FB3DCCF30}">
      <dgm:prSet/>
      <dgm:spPr>
        <a:xfrm>
          <a:off x="3482513" y="1680285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"Диалог поколений"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C83ABEB-7C3A-42D4-90F1-93F9CDE534E4}" type="parTrans" cxnId="{77AF6560-C5B7-43F3-ABDC-BD89D66654FF}">
      <dgm:prSet/>
      <dgm:spPr/>
      <dgm:t>
        <a:bodyPr/>
        <a:lstStyle/>
        <a:p>
          <a:endParaRPr lang="ru-RU"/>
        </a:p>
      </dgm:t>
    </dgm:pt>
    <dgm:pt modelId="{2B5ADF3B-A392-4706-8C1A-B4DBD2BF7DDD}" type="sibTrans" cxnId="{77AF6560-C5B7-43F3-ABDC-BD89D66654FF}">
      <dgm:prSet/>
      <dgm:spPr/>
      <dgm:t>
        <a:bodyPr/>
        <a:lstStyle/>
        <a:p>
          <a:endParaRPr lang="ru-RU"/>
        </a:p>
      </dgm:t>
    </dgm:pt>
    <dgm:pt modelId="{A3B7D1BF-9150-4FAF-936B-88D181381226}">
      <dgm:prSet/>
      <dgm:spPr>
        <a:xfrm>
          <a:off x="5188168" y="1680285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"Волшебный клубочек"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41DD20C-4367-49C2-93D5-5AB5CF12FA1A}" type="parTrans" cxnId="{F56D28E1-59FD-477E-9615-9091524E6308}">
      <dgm:prSet/>
      <dgm:spPr/>
      <dgm:t>
        <a:bodyPr/>
        <a:lstStyle/>
        <a:p>
          <a:endParaRPr lang="ru-RU"/>
        </a:p>
      </dgm:t>
    </dgm:pt>
    <dgm:pt modelId="{499D37F9-6E10-4C79-B803-67EF98AB75EA}" type="sibTrans" cxnId="{F56D28E1-59FD-477E-9615-9091524E6308}">
      <dgm:prSet/>
      <dgm:spPr/>
      <dgm:t>
        <a:bodyPr/>
        <a:lstStyle/>
        <a:p>
          <a:endParaRPr lang="ru-RU"/>
        </a:p>
      </dgm:t>
    </dgm:pt>
    <dgm:pt modelId="{167A68A2-6CCD-41AF-ADDA-916EF686EF42}">
      <dgm:prSet/>
      <dgm:spPr>
        <a:xfrm>
          <a:off x="6893823" y="1680285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"Очумелая ракетка"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A873C42-BD7C-478F-9501-E382DCDBA6B7}" type="parTrans" cxnId="{E72C41E7-7D74-4D17-B6FC-635CAF81BAC6}">
      <dgm:prSet/>
      <dgm:spPr/>
      <dgm:t>
        <a:bodyPr/>
        <a:lstStyle/>
        <a:p>
          <a:endParaRPr lang="ru-RU"/>
        </a:p>
      </dgm:t>
    </dgm:pt>
    <dgm:pt modelId="{C3D87473-A329-4F60-B37F-1BAEEC43E738}" type="sibTrans" cxnId="{E72C41E7-7D74-4D17-B6FC-635CAF81BAC6}">
      <dgm:prSet/>
      <dgm:spPr/>
      <dgm:t>
        <a:bodyPr/>
        <a:lstStyle/>
        <a:p>
          <a:endParaRPr lang="ru-RU"/>
        </a:p>
      </dgm:t>
    </dgm:pt>
    <dgm:pt modelId="{F49A83BD-24B8-480A-B12D-0B436A7E3E90}">
      <dgm:prSet/>
      <dgm:spPr>
        <a:xfrm>
          <a:off x="924030" y="3473831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"Белая ладья"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3284046-1AAF-4B5C-8DE1-BACD09391342}" type="parTrans" cxnId="{5692F5A8-8989-4897-AA7F-63E2B3BAF240}">
      <dgm:prSet/>
      <dgm:spPr/>
      <dgm:t>
        <a:bodyPr/>
        <a:lstStyle/>
        <a:p>
          <a:endParaRPr lang="ru-RU"/>
        </a:p>
      </dgm:t>
    </dgm:pt>
    <dgm:pt modelId="{5D40B816-B473-4BE8-B86C-F930FE41D9D4}" type="sibTrans" cxnId="{5692F5A8-8989-4897-AA7F-63E2B3BAF240}">
      <dgm:prSet/>
      <dgm:spPr/>
      <dgm:t>
        <a:bodyPr/>
        <a:lstStyle/>
        <a:p>
          <a:endParaRPr lang="ru-RU"/>
        </a:p>
      </dgm:t>
    </dgm:pt>
    <dgm:pt modelId="{E93D3EFB-2928-4B15-8F0B-F1F2DE4CB81D}">
      <dgm:prSet/>
      <dgm:spPr>
        <a:xfrm>
          <a:off x="2629685" y="3473831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"Русские шашки"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6231E49-31AC-43B8-B396-4434120A4395}" type="parTrans" cxnId="{1D6B7519-CA07-471D-BC3C-61FDBCE99973}">
      <dgm:prSet/>
      <dgm:spPr/>
      <dgm:t>
        <a:bodyPr/>
        <a:lstStyle/>
        <a:p>
          <a:endParaRPr lang="ru-RU"/>
        </a:p>
      </dgm:t>
    </dgm:pt>
    <dgm:pt modelId="{C36D56C1-AD4F-46F0-B76F-5E35815FE0A4}" type="sibTrans" cxnId="{1D6B7519-CA07-471D-BC3C-61FDBCE99973}">
      <dgm:prSet/>
      <dgm:spPr/>
      <dgm:t>
        <a:bodyPr/>
        <a:lstStyle/>
        <a:p>
          <a:endParaRPr lang="ru-RU"/>
        </a:p>
      </dgm:t>
    </dgm:pt>
    <dgm:pt modelId="{C0AD59BA-F2B9-464B-A90A-A2BC8AE0CDBF}">
      <dgm:prSet/>
      <dgm:spPr>
        <a:xfrm>
          <a:off x="4335340" y="3473831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</a:t>
          </a:r>
          <a:r>
            <a:rPr lang="ru-RU" b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ПРОдвижение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58F6EC3-D078-4F10-99E9-0639BE4EE76B}" type="parTrans" cxnId="{836E2DFC-A620-493C-865F-419597F40820}">
      <dgm:prSet/>
      <dgm:spPr/>
      <dgm:t>
        <a:bodyPr/>
        <a:lstStyle/>
        <a:p>
          <a:endParaRPr lang="ru-RU"/>
        </a:p>
      </dgm:t>
    </dgm:pt>
    <dgm:pt modelId="{8F9068D4-DB3F-4089-A19D-628F0AF8884B}" type="sibTrans" cxnId="{836E2DFC-A620-493C-865F-419597F40820}">
      <dgm:prSet/>
      <dgm:spPr/>
      <dgm:t>
        <a:bodyPr/>
        <a:lstStyle/>
        <a:p>
          <a:endParaRPr lang="ru-RU"/>
        </a:p>
      </dgm:t>
    </dgm:pt>
    <dgm:pt modelId="{F21D6DEF-A61F-4DF3-BEA2-12766D6FC0C1}">
      <dgm:prSet/>
      <dgm:spPr>
        <a:xfrm>
          <a:off x="6040995" y="3473831"/>
          <a:ext cx="1264573" cy="4463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"Наши корни"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CF768D-9BD1-4DB4-A663-E8B7305B97D2}" type="parTrans" cxnId="{D7791DA6-B0B4-41AB-887A-2B5B572EF5D5}">
      <dgm:prSet/>
      <dgm:spPr/>
      <dgm:t>
        <a:bodyPr/>
        <a:lstStyle/>
        <a:p>
          <a:endParaRPr lang="ru-RU"/>
        </a:p>
      </dgm:t>
    </dgm:pt>
    <dgm:pt modelId="{5CCE7806-72A0-4827-A451-A28831A22506}" type="sibTrans" cxnId="{D7791DA6-B0B4-41AB-887A-2B5B572EF5D5}">
      <dgm:prSet/>
      <dgm:spPr/>
      <dgm:t>
        <a:bodyPr/>
        <a:lstStyle/>
        <a:p>
          <a:endParaRPr lang="ru-RU"/>
        </a:p>
      </dgm:t>
    </dgm:pt>
    <dgm:pt modelId="{0F92C5E9-E005-499E-B38B-0400D7F758EB}" type="pres">
      <dgm:prSet presAssocID="{3AEF3D6B-CBFE-436A-9CCE-42300577282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243EDBA-39E4-44E8-A15E-BE147B1687B2}" type="pres">
      <dgm:prSet presAssocID="{F5DD235C-5746-4C49-A153-BC408991A635}" presName="composite" presStyleCnt="0">
        <dgm:presLayoutVars>
          <dgm:chMax val="1"/>
          <dgm:chPref val="1"/>
        </dgm:presLayoutVars>
      </dgm:prSet>
      <dgm:spPr/>
    </dgm:pt>
    <dgm:pt modelId="{9843D492-4E9F-4BA2-8618-66A1AA3733FB}" type="pres">
      <dgm:prSet presAssocID="{F5DD235C-5746-4C49-A153-BC408991A635}" presName="Accent" presStyleLbl="trAlignAcc1" presStyleIdx="0" presStyleCnt="9">
        <dgm:presLayoutVars>
          <dgm:chMax val="0"/>
          <dgm:chPref val="0"/>
        </dgm:presLayoutVars>
      </dgm:prSet>
      <dgm:spPr>
        <a:xfrm>
          <a:off x="949" y="539690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B451476-0D1D-4E72-ABDE-B0E27F1FF95F}" type="pres">
      <dgm:prSet presAssocID="{F5DD235C-5746-4C49-A153-BC408991A635}" presName="Image" presStyleLbl="alignImgPlace1" presStyleIdx="0" presStyleCnt="9">
        <dgm:presLayoutVars>
          <dgm:chMax val="0"/>
          <dgm:chPref val="0"/>
        </dgm:presLayoutVars>
      </dgm:prSet>
      <dgm:spPr>
        <a:xfrm>
          <a:off x="71203" y="605811"/>
          <a:ext cx="1264573" cy="10744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6E6277E3-E822-45FD-AE8B-9DD0E7F278E3}" type="pres">
      <dgm:prSet presAssocID="{F5DD235C-5746-4C49-A153-BC408991A635}" presName="ChildComposite" presStyleCnt="0"/>
      <dgm:spPr/>
    </dgm:pt>
    <dgm:pt modelId="{340A5D76-1DDC-4E05-8848-3CDD2842CE13}" type="pres">
      <dgm:prSet presAssocID="{F5DD235C-5746-4C49-A153-BC408991A63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9F187AD-434A-4315-B574-8E4A8F28BD74}" type="pres">
      <dgm:prSet presAssocID="{F5DD235C-5746-4C49-A153-BC408991A635}" presName="Parent" presStyleLbl="revTx" presStyleIdx="0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82307-ED73-408B-8A3E-3BD24B9FA6F3}" type="pres">
      <dgm:prSet presAssocID="{7F634CAC-D3F3-4631-B71A-B0B2FDAC2B6E}" presName="sibTrans" presStyleCnt="0"/>
      <dgm:spPr/>
    </dgm:pt>
    <dgm:pt modelId="{9665A38B-A764-4D47-8964-EFA4ABD1A168}" type="pres">
      <dgm:prSet presAssocID="{6161934C-A7F6-4EE8-B2AF-BB28670EED58}" presName="composite" presStyleCnt="0">
        <dgm:presLayoutVars>
          <dgm:chMax val="1"/>
          <dgm:chPref val="1"/>
        </dgm:presLayoutVars>
      </dgm:prSet>
      <dgm:spPr/>
    </dgm:pt>
    <dgm:pt modelId="{CF683D32-C66F-4AEA-B221-928048CD083F}" type="pres">
      <dgm:prSet presAssocID="{6161934C-A7F6-4EE8-B2AF-BB28670EED58}" presName="Accent" presStyleLbl="trAlignAcc1" presStyleIdx="1" presStyleCnt="9">
        <dgm:presLayoutVars>
          <dgm:chMax val="0"/>
          <dgm:chPref val="0"/>
        </dgm:presLayoutVars>
      </dgm:prSet>
      <dgm:spPr>
        <a:xfrm>
          <a:off x="1706604" y="539690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CCE705E-A6FD-45E1-8BBF-16B06565652E}" type="pres">
      <dgm:prSet presAssocID="{6161934C-A7F6-4EE8-B2AF-BB28670EED58}" presName="Image" presStyleLbl="alignImgPlace1" presStyleIdx="1" presStyleCnt="9">
        <dgm:presLayoutVars>
          <dgm:chMax val="0"/>
          <dgm:chPref val="0"/>
        </dgm:presLayoutVars>
      </dgm:prSet>
      <dgm:spPr>
        <a:xfrm>
          <a:off x="1776858" y="605811"/>
          <a:ext cx="1264573" cy="10744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8857DC06-7E04-4F27-B623-063E8E4CFB8E}" type="pres">
      <dgm:prSet presAssocID="{6161934C-A7F6-4EE8-B2AF-BB28670EED58}" presName="ChildComposite" presStyleCnt="0"/>
      <dgm:spPr/>
    </dgm:pt>
    <dgm:pt modelId="{77685B80-9AB2-44B5-BFAE-00762169802D}" type="pres">
      <dgm:prSet presAssocID="{6161934C-A7F6-4EE8-B2AF-BB28670EED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F66694D-D25C-449D-880F-6FBA808A9421}" type="pres">
      <dgm:prSet presAssocID="{6161934C-A7F6-4EE8-B2AF-BB28670EED58}" presName="Parent" presStyleLbl="revTx" presStyleIdx="1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C8506-2F66-4AFB-A456-B0F982FFD873}" type="pres">
      <dgm:prSet presAssocID="{C9EFC065-2A5E-4449-86F1-B5286E6576AC}" presName="sibTrans" presStyleCnt="0"/>
      <dgm:spPr/>
    </dgm:pt>
    <dgm:pt modelId="{1D83DD0E-37AD-4ACD-BB3B-97EEF9F5073E}" type="pres">
      <dgm:prSet presAssocID="{8AE0FE57-2C80-4AF7-8CD7-F28FB3DCCF30}" presName="composite" presStyleCnt="0">
        <dgm:presLayoutVars>
          <dgm:chMax val="1"/>
          <dgm:chPref val="1"/>
        </dgm:presLayoutVars>
      </dgm:prSet>
      <dgm:spPr/>
    </dgm:pt>
    <dgm:pt modelId="{34C45910-0213-4EAD-B632-30E4F60850B8}" type="pres">
      <dgm:prSet presAssocID="{8AE0FE57-2C80-4AF7-8CD7-F28FB3DCCF30}" presName="Accent" presStyleLbl="trAlignAcc1" presStyleIdx="2" presStyleCnt="9">
        <dgm:presLayoutVars>
          <dgm:chMax val="0"/>
          <dgm:chPref val="0"/>
        </dgm:presLayoutVars>
      </dgm:prSet>
      <dgm:spPr>
        <a:xfrm>
          <a:off x="3412259" y="539690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CE87E7C-9C25-4596-AF74-5DC44F27736D}" type="pres">
      <dgm:prSet presAssocID="{8AE0FE57-2C80-4AF7-8CD7-F28FB3DCCF30}" presName="Image" presStyleLbl="alignImgPlace1" presStyleIdx="2" presStyleCnt="9">
        <dgm:presLayoutVars>
          <dgm:chMax val="0"/>
          <dgm:chPref val="0"/>
        </dgm:presLayoutVars>
      </dgm:prSet>
      <dgm:spPr>
        <a:xfrm>
          <a:off x="3482513" y="605811"/>
          <a:ext cx="1264573" cy="107447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C854AD81-2A80-4DE5-BBFA-0EC1492884B5}" type="pres">
      <dgm:prSet presAssocID="{8AE0FE57-2C80-4AF7-8CD7-F28FB3DCCF30}" presName="ChildComposite" presStyleCnt="0"/>
      <dgm:spPr/>
    </dgm:pt>
    <dgm:pt modelId="{CC2741C5-B6D4-4743-A318-ED7DA07B4440}" type="pres">
      <dgm:prSet presAssocID="{8AE0FE57-2C80-4AF7-8CD7-F28FB3DCCF3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5A89CED-5988-4EAB-A95E-8A2919711FFA}" type="pres">
      <dgm:prSet presAssocID="{8AE0FE57-2C80-4AF7-8CD7-F28FB3DCCF30}" presName="Parent" presStyleLbl="revTx" presStyleIdx="2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0D5E-AB20-40C3-8AF9-9C01C3C38275}" type="pres">
      <dgm:prSet presAssocID="{2B5ADF3B-A392-4706-8C1A-B4DBD2BF7DDD}" presName="sibTrans" presStyleCnt="0"/>
      <dgm:spPr/>
    </dgm:pt>
    <dgm:pt modelId="{6609ED69-7F07-4E09-A42D-F35E67C04BA4}" type="pres">
      <dgm:prSet presAssocID="{A3B7D1BF-9150-4FAF-936B-88D181381226}" presName="composite" presStyleCnt="0">
        <dgm:presLayoutVars>
          <dgm:chMax val="1"/>
          <dgm:chPref val="1"/>
        </dgm:presLayoutVars>
      </dgm:prSet>
      <dgm:spPr/>
    </dgm:pt>
    <dgm:pt modelId="{C03E3D62-955B-4369-A935-FCB07354E477}" type="pres">
      <dgm:prSet presAssocID="{A3B7D1BF-9150-4FAF-936B-88D181381226}" presName="Accent" presStyleLbl="trAlignAcc1" presStyleIdx="3" presStyleCnt="9">
        <dgm:presLayoutVars>
          <dgm:chMax val="0"/>
          <dgm:chPref val="0"/>
        </dgm:presLayoutVars>
      </dgm:prSet>
      <dgm:spPr>
        <a:xfrm>
          <a:off x="5117914" y="539690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D580AFB-AD4B-4EF6-ABB3-5CA53AD49923}" type="pres">
      <dgm:prSet presAssocID="{A3B7D1BF-9150-4FAF-936B-88D181381226}" presName="Image" presStyleLbl="alignImgPlace1" presStyleIdx="3" presStyleCnt="9">
        <dgm:presLayoutVars>
          <dgm:chMax val="0"/>
          <dgm:chPref val="0"/>
        </dgm:presLayoutVars>
      </dgm:prSet>
      <dgm:spPr>
        <a:xfrm>
          <a:off x="5188168" y="605811"/>
          <a:ext cx="1264573" cy="107447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DCD31EC0-0540-4809-955B-DF1C489A9B87}" type="pres">
      <dgm:prSet presAssocID="{A3B7D1BF-9150-4FAF-936B-88D181381226}" presName="ChildComposite" presStyleCnt="0"/>
      <dgm:spPr/>
    </dgm:pt>
    <dgm:pt modelId="{984AF42C-5273-44E9-BE2B-84C4D1E2AE96}" type="pres">
      <dgm:prSet presAssocID="{A3B7D1BF-9150-4FAF-936B-88D18138122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0A4924-6F14-4E06-80D5-0CA6C95309B3}" type="pres">
      <dgm:prSet presAssocID="{A3B7D1BF-9150-4FAF-936B-88D181381226}" presName="Parent" presStyleLbl="revTx" presStyleIdx="3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E021-8B61-4325-AFA0-BFBF8A4F58AE}" type="pres">
      <dgm:prSet presAssocID="{499D37F9-6E10-4C79-B803-67EF98AB75EA}" presName="sibTrans" presStyleCnt="0"/>
      <dgm:spPr/>
    </dgm:pt>
    <dgm:pt modelId="{1162F90A-66F8-444E-8F16-0ECD3DF9FD82}" type="pres">
      <dgm:prSet presAssocID="{167A68A2-6CCD-41AF-ADDA-916EF686EF42}" presName="composite" presStyleCnt="0">
        <dgm:presLayoutVars>
          <dgm:chMax val="1"/>
          <dgm:chPref val="1"/>
        </dgm:presLayoutVars>
      </dgm:prSet>
      <dgm:spPr/>
    </dgm:pt>
    <dgm:pt modelId="{6F18515D-9E0E-4A4A-A81B-571B28012D90}" type="pres">
      <dgm:prSet presAssocID="{167A68A2-6CCD-41AF-ADDA-916EF686EF42}" presName="Accent" presStyleLbl="trAlignAcc1" presStyleIdx="4" presStyleCnt="9">
        <dgm:presLayoutVars>
          <dgm:chMax val="0"/>
          <dgm:chPref val="0"/>
        </dgm:presLayoutVars>
      </dgm:prSet>
      <dgm:spPr>
        <a:xfrm>
          <a:off x="6823569" y="539690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BDA6D89-2E79-491C-97AB-30A527118B64}" type="pres">
      <dgm:prSet presAssocID="{167A68A2-6CCD-41AF-ADDA-916EF686EF42}" presName="Image" presStyleLbl="alignImgPlace1" presStyleIdx="4" presStyleCnt="9">
        <dgm:presLayoutVars>
          <dgm:chMax val="0"/>
          <dgm:chPref val="0"/>
        </dgm:presLayoutVars>
      </dgm:prSet>
      <dgm:spPr>
        <a:xfrm>
          <a:off x="6893823" y="605811"/>
          <a:ext cx="1264573" cy="107447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FF0B6AB3-8BA7-4F09-B397-63305E0579A9}" type="pres">
      <dgm:prSet presAssocID="{167A68A2-6CCD-41AF-ADDA-916EF686EF42}" presName="ChildComposite" presStyleCnt="0"/>
      <dgm:spPr/>
    </dgm:pt>
    <dgm:pt modelId="{4AC78298-4F07-4DC9-A815-CB7DA76CE5B8}" type="pres">
      <dgm:prSet presAssocID="{167A68A2-6CCD-41AF-ADDA-916EF686EF4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E516C98-F59A-4324-85B1-7E5BE71FA1CA}" type="pres">
      <dgm:prSet presAssocID="{167A68A2-6CCD-41AF-ADDA-916EF686EF42}" presName="Parent" presStyleLbl="revTx" presStyleIdx="4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608EA-EB6D-402D-A1B6-11BFE53C2758}" type="pres">
      <dgm:prSet presAssocID="{C3D87473-A329-4F60-B37F-1BAEEC43E738}" presName="sibTrans" presStyleCnt="0"/>
      <dgm:spPr/>
    </dgm:pt>
    <dgm:pt modelId="{0760CF34-4F8E-4BAA-A38C-F1C79FEFF122}" type="pres">
      <dgm:prSet presAssocID="{F49A83BD-24B8-480A-B12D-0B436A7E3E90}" presName="composite" presStyleCnt="0">
        <dgm:presLayoutVars>
          <dgm:chMax val="1"/>
          <dgm:chPref val="1"/>
        </dgm:presLayoutVars>
      </dgm:prSet>
      <dgm:spPr/>
    </dgm:pt>
    <dgm:pt modelId="{610E6A12-AD7C-4DB0-819D-69D549CCD028}" type="pres">
      <dgm:prSet presAssocID="{F49A83BD-24B8-480A-B12D-0B436A7E3E90}" presName="Accent" presStyleLbl="trAlignAcc1" presStyleIdx="5" presStyleCnt="9">
        <dgm:presLayoutVars>
          <dgm:chMax val="0"/>
          <dgm:chPref val="0"/>
        </dgm:presLayoutVars>
      </dgm:prSet>
      <dgm:spPr>
        <a:xfrm>
          <a:off x="853776" y="2333235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1C52C12-4421-40ED-9931-EFBFD5AF169E}" type="pres">
      <dgm:prSet presAssocID="{F49A83BD-24B8-480A-B12D-0B436A7E3E90}" presName="Image" presStyleLbl="alignImgPlace1" presStyleIdx="5" presStyleCnt="9">
        <dgm:presLayoutVars>
          <dgm:chMax val="0"/>
          <dgm:chPref val="0"/>
        </dgm:presLayoutVars>
      </dgm:prSet>
      <dgm:spPr>
        <a:xfrm>
          <a:off x="924030" y="2399357"/>
          <a:ext cx="1264573" cy="107447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E1780D7F-CD35-481B-9DBB-268DADE9BF77}" type="pres">
      <dgm:prSet presAssocID="{F49A83BD-24B8-480A-B12D-0B436A7E3E90}" presName="ChildComposite" presStyleCnt="0"/>
      <dgm:spPr/>
    </dgm:pt>
    <dgm:pt modelId="{30F49178-D1C1-4CC7-A2C6-28BD9FB6F3B2}" type="pres">
      <dgm:prSet presAssocID="{F49A83BD-24B8-480A-B12D-0B436A7E3E9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790B0AB-C34A-4876-8DD8-3ED6F1166980}" type="pres">
      <dgm:prSet presAssocID="{F49A83BD-24B8-480A-B12D-0B436A7E3E90}" presName="Parent" presStyleLbl="revTx" presStyleIdx="5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CC25E-1858-4E60-A663-7D5745C63F86}" type="pres">
      <dgm:prSet presAssocID="{5D40B816-B473-4BE8-B86C-F930FE41D9D4}" presName="sibTrans" presStyleCnt="0"/>
      <dgm:spPr/>
    </dgm:pt>
    <dgm:pt modelId="{3DD5C37C-6CFA-420C-BF43-F41D94599C92}" type="pres">
      <dgm:prSet presAssocID="{E93D3EFB-2928-4B15-8F0B-F1F2DE4CB81D}" presName="composite" presStyleCnt="0">
        <dgm:presLayoutVars>
          <dgm:chMax val="1"/>
          <dgm:chPref val="1"/>
        </dgm:presLayoutVars>
      </dgm:prSet>
      <dgm:spPr/>
    </dgm:pt>
    <dgm:pt modelId="{7F98E287-18A6-4855-ACD7-DF565A9F48A1}" type="pres">
      <dgm:prSet presAssocID="{E93D3EFB-2928-4B15-8F0B-F1F2DE4CB81D}" presName="Accent" presStyleLbl="trAlignAcc1" presStyleIdx="6" presStyleCnt="9">
        <dgm:presLayoutVars>
          <dgm:chMax val="0"/>
          <dgm:chPref val="0"/>
        </dgm:presLayoutVars>
      </dgm:prSet>
      <dgm:spPr>
        <a:xfrm>
          <a:off x="2559431" y="2333235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33708BA-9F35-4A03-BF7E-5B6F800C96B6}" type="pres">
      <dgm:prSet presAssocID="{E93D3EFB-2928-4B15-8F0B-F1F2DE4CB81D}" presName="Image" presStyleLbl="alignImgPlace1" presStyleIdx="6" presStyleCnt="9">
        <dgm:presLayoutVars>
          <dgm:chMax val="0"/>
          <dgm:chPref val="0"/>
        </dgm:presLayoutVars>
      </dgm:prSet>
      <dgm:spPr>
        <a:xfrm>
          <a:off x="2629685" y="2399357"/>
          <a:ext cx="1264573" cy="107447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6A77D960-93BC-40B9-A39A-0B6813059616}" type="pres">
      <dgm:prSet presAssocID="{E93D3EFB-2928-4B15-8F0B-F1F2DE4CB81D}" presName="ChildComposite" presStyleCnt="0"/>
      <dgm:spPr/>
    </dgm:pt>
    <dgm:pt modelId="{B990C3D7-7490-40AF-84A6-994984AB39CC}" type="pres">
      <dgm:prSet presAssocID="{E93D3EFB-2928-4B15-8F0B-F1F2DE4CB81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C5ACC69-BCC4-4A79-A8A2-6BFAB6593ABC}" type="pres">
      <dgm:prSet presAssocID="{E93D3EFB-2928-4B15-8F0B-F1F2DE4CB81D}" presName="Parent" presStyleLbl="revTx" presStyleIdx="6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202D6-0E4A-4D68-A757-69928EEC8B5F}" type="pres">
      <dgm:prSet presAssocID="{C36D56C1-AD4F-46F0-B76F-5E35815FE0A4}" presName="sibTrans" presStyleCnt="0"/>
      <dgm:spPr/>
    </dgm:pt>
    <dgm:pt modelId="{8255E790-3D77-4979-A640-E4CD055FAACD}" type="pres">
      <dgm:prSet presAssocID="{C0AD59BA-F2B9-464B-A90A-A2BC8AE0CDBF}" presName="composite" presStyleCnt="0">
        <dgm:presLayoutVars>
          <dgm:chMax val="1"/>
          <dgm:chPref val="1"/>
        </dgm:presLayoutVars>
      </dgm:prSet>
      <dgm:spPr/>
    </dgm:pt>
    <dgm:pt modelId="{173D5181-F880-47F8-8EFE-1D06BB2937AF}" type="pres">
      <dgm:prSet presAssocID="{C0AD59BA-F2B9-464B-A90A-A2BC8AE0CDBF}" presName="Accent" presStyleLbl="trAlignAcc1" presStyleIdx="7" presStyleCnt="9">
        <dgm:presLayoutVars>
          <dgm:chMax val="0"/>
          <dgm:chPref val="0"/>
        </dgm:presLayoutVars>
      </dgm:prSet>
      <dgm:spPr>
        <a:xfrm>
          <a:off x="4265086" y="2333235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8DD14F9-E4A6-4BCB-9F9E-D1CB44B20EE9}" type="pres">
      <dgm:prSet presAssocID="{C0AD59BA-F2B9-464B-A90A-A2BC8AE0CDBF}" presName="Image" presStyleLbl="alignImgPlace1" presStyleIdx="7" presStyleCnt="9">
        <dgm:presLayoutVars>
          <dgm:chMax val="0"/>
          <dgm:chPref val="0"/>
        </dgm:presLayoutVars>
      </dgm:prSet>
      <dgm:spPr>
        <a:xfrm>
          <a:off x="4335340" y="2399357"/>
          <a:ext cx="1264573" cy="1074474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0427A524-FE6B-461C-8B05-68651906469B}" type="pres">
      <dgm:prSet presAssocID="{C0AD59BA-F2B9-464B-A90A-A2BC8AE0CDBF}" presName="ChildComposite" presStyleCnt="0"/>
      <dgm:spPr/>
    </dgm:pt>
    <dgm:pt modelId="{D815B9FF-DA9D-4890-8FC0-21C697A732AB}" type="pres">
      <dgm:prSet presAssocID="{C0AD59BA-F2B9-464B-A90A-A2BC8AE0CDB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202C7C4-4CC1-4F5F-B191-BCC7344FBB39}" type="pres">
      <dgm:prSet presAssocID="{C0AD59BA-F2B9-464B-A90A-A2BC8AE0CDBF}" presName="Parent" presStyleLbl="revTx" presStyleIdx="7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B25D4-6618-42C4-8DC5-3BF1F62F6BFD}" type="pres">
      <dgm:prSet presAssocID="{8F9068D4-DB3F-4089-A19D-628F0AF8884B}" presName="sibTrans" presStyleCnt="0"/>
      <dgm:spPr/>
    </dgm:pt>
    <dgm:pt modelId="{C3DA561C-951E-44C0-A9A8-F9DC5CCFC1C5}" type="pres">
      <dgm:prSet presAssocID="{F21D6DEF-A61F-4DF3-BEA2-12766D6FC0C1}" presName="composite" presStyleCnt="0">
        <dgm:presLayoutVars>
          <dgm:chMax val="1"/>
          <dgm:chPref val="1"/>
        </dgm:presLayoutVars>
      </dgm:prSet>
      <dgm:spPr/>
    </dgm:pt>
    <dgm:pt modelId="{D220B138-2ED4-41B9-9711-2BB672B08434}" type="pres">
      <dgm:prSet presAssocID="{F21D6DEF-A61F-4DF3-BEA2-12766D6FC0C1}" presName="Accent" presStyleLbl="trAlignAcc1" presStyleIdx="8" presStyleCnt="9">
        <dgm:presLayoutVars>
          <dgm:chMax val="0"/>
          <dgm:chPref val="0"/>
        </dgm:presLayoutVars>
      </dgm:prSet>
      <dgm:spPr>
        <a:xfrm>
          <a:off x="5970741" y="2333235"/>
          <a:ext cx="1405081" cy="1653037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A7FD562-A247-4763-BB70-269DFB141089}" type="pres">
      <dgm:prSet presAssocID="{F21D6DEF-A61F-4DF3-BEA2-12766D6FC0C1}" presName="Image" presStyleLbl="alignImgPlace1" presStyleIdx="8" presStyleCnt="9">
        <dgm:presLayoutVars>
          <dgm:chMax val="0"/>
          <dgm:chPref val="0"/>
        </dgm:presLayoutVars>
      </dgm:prSet>
      <dgm:spPr>
        <a:xfrm>
          <a:off x="6040995" y="2399357"/>
          <a:ext cx="1264573" cy="107447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F2609475-2646-40DC-B69C-65A7F4BA50AE}" type="pres">
      <dgm:prSet presAssocID="{F21D6DEF-A61F-4DF3-BEA2-12766D6FC0C1}" presName="ChildComposite" presStyleCnt="0"/>
      <dgm:spPr/>
    </dgm:pt>
    <dgm:pt modelId="{D22292D7-0EC9-47F6-809A-06047EF0FAEA}" type="pres">
      <dgm:prSet presAssocID="{F21D6DEF-A61F-4DF3-BEA2-12766D6FC0C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B3B5DA-DA5B-496A-8F93-87F6759B4E85}" type="pres">
      <dgm:prSet presAssocID="{F21D6DEF-A61F-4DF3-BEA2-12766D6FC0C1}" presName="Parent" presStyleLbl="revTx" presStyleIdx="8" presStyleCnt="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C41E7-7D74-4D17-B6FC-635CAF81BAC6}" srcId="{3AEF3D6B-CBFE-436A-9CCE-423005772825}" destId="{167A68A2-6CCD-41AF-ADDA-916EF686EF42}" srcOrd="4" destOrd="0" parTransId="{EA873C42-BD7C-478F-9501-E382DCDBA6B7}" sibTransId="{C3D87473-A329-4F60-B37F-1BAEEC43E738}"/>
    <dgm:cxn modelId="{5692F5A8-8989-4897-AA7F-63E2B3BAF240}" srcId="{3AEF3D6B-CBFE-436A-9CCE-423005772825}" destId="{F49A83BD-24B8-480A-B12D-0B436A7E3E90}" srcOrd="5" destOrd="0" parTransId="{73284046-1AAF-4B5C-8DE1-BACD09391342}" sibTransId="{5D40B816-B473-4BE8-B86C-F930FE41D9D4}"/>
    <dgm:cxn modelId="{1D6B7519-CA07-471D-BC3C-61FDBCE99973}" srcId="{3AEF3D6B-CBFE-436A-9CCE-423005772825}" destId="{E93D3EFB-2928-4B15-8F0B-F1F2DE4CB81D}" srcOrd="6" destOrd="0" parTransId="{C6231E49-31AC-43B8-B396-4434120A4395}" sibTransId="{C36D56C1-AD4F-46F0-B76F-5E35815FE0A4}"/>
    <dgm:cxn modelId="{D7791DA6-B0B4-41AB-887A-2B5B572EF5D5}" srcId="{3AEF3D6B-CBFE-436A-9CCE-423005772825}" destId="{F21D6DEF-A61F-4DF3-BEA2-12766D6FC0C1}" srcOrd="8" destOrd="0" parTransId="{39CF768D-9BD1-4DB4-A663-E8B7305B97D2}" sibTransId="{5CCE7806-72A0-4827-A451-A28831A22506}"/>
    <dgm:cxn modelId="{1D1AE478-23E5-44E2-88AE-20742DD03BD6}" type="presOf" srcId="{F5DD235C-5746-4C49-A153-BC408991A635}" destId="{29F187AD-434A-4315-B574-8E4A8F28BD74}" srcOrd="0" destOrd="0" presId="urn:microsoft.com/office/officeart/2008/layout/CaptionedPictures"/>
    <dgm:cxn modelId="{838CEED4-1721-456E-B7CC-5A27924699B7}" type="presOf" srcId="{6161934C-A7F6-4EE8-B2AF-BB28670EED58}" destId="{DF66694D-D25C-449D-880F-6FBA808A9421}" srcOrd="0" destOrd="0" presId="urn:microsoft.com/office/officeart/2008/layout/CaptionedPictures"/>
    <dgm:cxn modelId="{6CC38F00-6686-4A0F-B20E-271A37FE08FB}" type="presOf" srcId="{8AE0FE57-2C80-4AF7-8CD7-F28FB3DCCF30}" destId="{25A89CED-5988-4EAB-A95E-8A2919711FFA}" srcOrd="0" destOrd="0" presId="urn:microsoft.com/office/officeart/2008/layout/CaptionedPictures"/>
    <dgm:cxn modelId="{20EDD73F-84D9-4C8C-807D-55B7E5E3DEAD}" type="presOf" srcId="{E93D3EFB-2928-4B15-8F0B-F1F2DE4CB81D}" destId="{AC5ACC69-BCC4-4A79-A8A2-6BFAB6593ABC}" srcOrd="0" destOrd="0" presId="urn:microsoft.com/office/officeart/2008/layout/CaptionedPictures"/>
    <dgm:cxn modelId="{836E2DFC-A620-493C-865F-419597F40820}" srcId="{3AEF3D6B-CBFE-436A-9CCE-423005772825}" destId="{C0AD59BA-F2B9-464B-A90A-A2BC8AE0CDBF}" srcOrd="7" destOrd="0" parTransId="{158F6EC3-D078-4F10-99E9-0639BE4EE76B}" sibTransId="{8F9068D4-DB3F-4089-A19D-628F0AF8884B}"/>
    <dgm:cxn modelId="{578B3AFC-EA04-403A-BCF5-685C67AC88FF}" type="presOf" srcId="{F49A83BD-24B8-480A-B12D-0B436A7E3E90}" destId="{5790B0AB-C34A-4876-8DD8-3ED6F1166980}" srcOrd="0" destOrd="0" presId="urn:microsoft.com/office/officeart/2008/layout/CaptionedPictures"/>
    <dgm:cxn modelId="{9C739713-AA52-4EFA-8DE3-9E992EC115F0}" srcId="{3AEF3D6B-CBFE-436A-9CCE-423005772825}" destId="{F5DD235C-5746-4C49-A153-BC408991A635}" srcOrd="0" destOrd="0" parTransId="{E3B10A4F-C8C8-4DA9-B16C-BCCC9DDC72A7}" sibTransId="{7F634CAC-D3F3-4631-B71A-B0B2FDAC2B6E}"/>
    <dgm:cxn modelId="{77AF6560-C5B7-43F3-ABDC-BD89D66654FF}" srcId="{3AEF3D6B-CBFE-436A-9CCE-423005772825}" destId="{8AE0FE57-2C80-4AF7-8CD7-F28FB3DCCF30}" srcOrd="2" destOrd="0" parTransId="{4C83ABEB-7C3A-42D4-90F1-93F9CDE534E4}" sibTransId="{2B5ADF3B-A392-4706-8C1A-B4DBD2BF7DDD}"/>
    <dgm:cxn modelId="{F56D28E1-59FD-477E-9615-9091524E6308}" srcId="{3AEF3D6B-CBFE-436A-9CCE-423005772825}" destId="{A3B7D1BF-9150-4FAF-936B-88D181381226}" srcOrd="3" destOrd="0" parTransId="{E41DD20C-4367-49C2-93D5-5AB5CF12FA1A}" sibTransId="{499D37F9-6E10-4C79-B803-67EF98AB75EA}"/>
    <dgm:cxn modelId="{5D65F6B0-6F75-46C5-8490-87A48DD67ABD}" type="presOf" srcId="{167A68A2-6CCD-41AF-ADDA-916EF686EF42}" destId="{BE516C98-F59A-4324-85B1-7E5BE71FA1CA}" srcOrd="0" destOrd="0" presId="urn:microsoft.com/office/officeart/2008/layout/CaptionedPictures"/>
    <dgm:cxn modelId="{3847F639-1298-424B-8C7E-B94B0CDC8F61}" type="presOf" srcId="{3AEF3D6B-CBFE-436A-9CCE-423005772825}" destId="{0F92C5E9-E005-499E-B38B-0400D7F758EB}" srcOrd="0" destOrd="0" presId="urn:microsoft.com/office/officeart/2008/layout/CaptionedPictures"/>
    <dgm:cxn modelId="{0C4CF408-9D92-4EA8-9A75-BA4F42D23D31}" srcId="{3AEF3D6B-CBFE-436A-9CCE-423005772825}" destId="{6161934C-A7F6-4EE8-B2AF-BB28670EED58}" srcOrd="1" destOrd="0" parTransId="{FFF6925B-3A6C-48F6-BB87-258F90C8B819}" sibTransId="{C9EFC065-2A5E-4449-86F1-B5286E6576AC}"/>
    <dgm:cxn modelId="{04E77060-B3E0-4D72-9D9C-C6C5C7ECB610}" type="presOf" srcId="{F21D6DEF-A61F-4DF3-BEA2-12766D6FC0C1}" destId="{87B3B5DA-DA5B-496A-8F93-87F6759B4E85}" srcOrd="0" destOrd="0" presId="urn:microsoft.com/office/officeart/2008/layout/CaptionedPictures"/>
    <dgm:cxn modelId="{BDC50ED6-B65E-4A9B-9B56-18C50C7BFEBF}" type="presOf" srcId="{C0AD59BA-F2B9-464B-A90A-A2BC8AE0CDBF}" destId="{B202C7C4-4CC1-4F5F-B191-BCC7344FBB39}" srcOrd="0" destOrd="0" presId="urn:microsoft.com/office/officeart/2008/layout/CaptionedPictures"/>
    <dgm:cxn modelId="{16C1105B-31BA-4771-9C9D-8213B58DED7A}" type="presOf" srcId="{A3B7D1BF-9150-4FAF-936B-88D181381226}" destId="{870A4924-6F14-4E06-80D5-0CA6C95309B3}" srcOrd="0" destOrd="0" presId="urn:microsoft.com/office/officeart/2008/layout/CaptionedPictures"/>
    <dgm:cxn modelId="{930C3B1A-3D2B-49CA-9483-DD1005E3C938}" type="presParOf" srcId="{0F92C5E9-E005-499E-B38B-0400D7F758EB}" destId="{5243EDBA-39E4-44E8-A15E-BE147B1687B2}" srcOrd="0" destOrd="0" presId="urn:microsoft.com/office/officeart/2008/layout/CaptionedPictures"/>
    <dgm:cxn modelId="{29B9AF0A-B6ED-4762-AC96-53AACD4479E2}" type="presParOf" srcId="{5243EDBA-39E4-44E8-A15E-BE147B1687B2}" destId="{9843D492-4E9F-4BA2-8618-66A1AA3733FB}" srcOrd="0" destOrd="0" presId="urn:microsoft.com/office/officeart/2008/layout/CaptionedPictures"/>
    <dgm:cxn modelId="{7A7DFCBA-3D53-4C97-8243-A8EB46729EC2}" type="presParOf" srcId="{5243EDBA-39E4-44E8-A15E-BE147B1687B2}" destId="{0B451476-0D1D-4E72-ABDE-B0E27F1FF95F}" srcOrd="1" destOrd="0" presId="urn:microsoft.com/office/officeart/2008/layout/CaptionedPictures"/>
    <dgm:cxn modelId="{93592B7D-6AFF-43BD-8C8C-D7CBE4C6532D}" type="presParOf" srcId="{5243EDBA-39E4-44E8-A15E-BE147B1687B2}" destId="{6E6277E3-E822-45FD-AE8B-9DD0E7F278E3}" srcOrd="2" destOrd="0" presId="urn:microsoft.com/office/officeart/2008/layout/CaptionedPictures"/>
    <dgm:cxn modelId="{FBF726F4-7894-408E-B171-2431D71A496F}" type="presParOf" srcId="{6E6277E3-E822-45FD-AE8B-9DD0E7F278E3}" destId="{340A5D76-1DDC-4E05-8848-3CDD2842CE13}" srcOrd="0" destOrd="0" presId="urn:microsoft.com/office/officeart/2008/layout/CaptionedPictures"/>
    <dgm:cxn modelId="{65DEF299-61CD-4A3A-987A-DB54066E1CD4}" type="presParOf" srcId="{6E6277E3-E822-45FD-AE8B-9DD0E7F278E3}" destId="{29F187AD-434A-4315-B574-8E4A8F28BD74}" srcOrd="1" destOrd="0" presId="urn:microsoft.com/office/officeart/2008/layout/CaptionedPictures"/>
    <dgm:cxn modelId="{1B771BCB-917B-44F0-9379-B5CEE36EE7EF}" type="presParOf" srcId="{0F92C5E9-E005-499E-B38B-0400D7F758EB}" destId="{0E182307-ED73-408B-8A3E-3BD24B9FA6F3}" srcOrd="1" destOrd="0" presId="urn:microsoft.com/office/officeart/2008/layout/CaptionedPictures"/>
    <dgm:cxn modelId="{830CA674-A37E-49AA-ADB2-6C66BBA0A591}" type="presParOf" srcId="{0F92C5E9-E005-499E-B38B-0400D7F758EB}" destId="{9665A38B-A764-4D47-8964-EFA4ABD1A168}" srcOrd="2" destOrd="0" presId="urn:microsoft.com/office/officeart/2008/layout/CaptionedPictures"/>
    <dgm:cxn modelId="{8EB1B3DA-CBC0-4FBB-A2CB-3D9B0808FD98}" type="presParOf" srcId="{9665A38B-A764-4D47-8964-EFA4ABD1A168}" destId="{CF683D32-C66F-4AEA-B221-928048CD083F}" srcOrd="0" destOrd="0" presId="urn:microsoft.com/office/officeart/2008/layout/CaptionedPictures"/>
    <dgm:cxn modelId="{709930E2-F816-41E4-9AD5-BA36FDEB4F7D}" type="presParOf" srcId="{9665A38B-A764-4D47-8964-EFA4ABD1A168}" destId="{3CCE705E-A6FD-45E1-8BBF-16B06565652E}" srcOrd="1" destOrd="0" presId="urn:microsoft.com/office/officeart/2008/layout/CaptionedPictures"/>
    <dgm:cxn modelId="{9FE775C9-0759-483E-B7D0-49BD233F4258}" type="presParOf" srcId="{9665A38B-A764-4D47-8964-EFA4ABD1A168}" destId="{8857DC06-7E04-4F27-B623-063E8E4CFB8E}" srcOrd="2" destOrd="0" presId="urn:microsoft.com/office/officeart/2008/layout/CaptionedPictures"/>
    <dgm:cxn modelId="{A6673FBA-3027-4CA5-9AC0-ECAB1EBE23F1}" type="presParOf" srcId="{8857DC06-7E04-4F27-B623-063E8E4CFB8E}" destId="{77685B80-9AB2-44B5-BFAE-00762169802D}" srcOrd="0" destOrd="0" presId="urn:microsoft.com/office/officeart/2008/layout/CaptionedPictures"/>
    <dgm:cxn modelId="{2EA4461C-C444-4044-B807-E73B25AAC3CC}" type="presParOf" srcId="{8857DC06-7E04-4F27-B623-063E8E4CFB8E}" destId="{DF66694D-D25C-449D-880F-6FBA808A9421}" srcOrd="1" destOrd="0" presId="urn:microsoft.com/office/officeart/2008/layout/CaptionedPictures"/>
    <dgm:cxn modelId="{C3989BBB-FCD7-42F6-869D-B0C8D89411EF}" type="presParOf" srcId="{0F92C5E9-E005-499E-B38B-0400D7F758EB}" destId="{290C8506-2F66-4AFB-A456-B0F982FFD873}" srcOrd="3" destOrd="0" presId="urn:microsoft.com/office/officeart/2008/layout/CaptionedPictures"/>
    <dgm:cxn modelId="{EC376A51-0C85-426A-A62A-D73F9C871AD9}" type="presParOf" srcId="{0F92C5E9-E005-499E-B38B-0400D7F758EB}" destId="{1D83DD0E-37AD-4ACD-BB3B-97EEF9F5073E}" srcOrd="4" destOrd="0" presId="urn:microsoft.com/office/officeart/2008/layout/CaptionedPictures"/>
    <dgm:cxn modelId="{3659010E-1443-4F3D-924C-2C57BDDC0F47}" type="presParOf" srcId="{1D83DD0E-37AD-4ACD-BB3B-97EEF9F5073E}" destId="{34C45910-0213-4EAD-B632-30E4F60850B8}" srcOrd="0" destOrd="0" presId="urn:microsoft.com/office/officeart/2008/layout/CaptionedPictures"/>
    <dgm:cxn modelId="{AE6823B8-CA90-4E73-8EE2-998642AB7334}" type="presParOf" srcId="{1D83DD0E-37AD-4ACD-BB3B-97EEF9F5073E}" destId="{FCE87E7C-9C25-4596-AF74-5DC44F27736D}" srcOrd="1" destOrd="0" presId="urn:microsoft.com/office/officeart/2008/layout/CaptionedPictures"/>
    <dgm:cxn modelId="{DAF0D2F9-CF7C-4B65-AD56-390A60132F4D}" type="presParOf" srcId="{1D83DD0E-37AD-4ACD-BB3B-97EEF9F5073E}" destId="{C854AD81-2A80-4DE5-BBFA-0EC1492884B5}" srcOrd="2" destOrd="0" presId="urn:microsoft.com/office/officeart/2008/layout/CaptionedPictures"/>
    <dgm:cxn modelId="{34232A12-8B55-42F5-8BE7-D7D03D25B000}" type="presParOf" srcId="{C854AD81-2A80-4DE5-BBFA-0EC1492884B5}" destId="{CC2741C5-B6D4-4743-A318-ED7DA07B4440}" srcOrd="0" destOrd="0" presId="urn:microsoft.com/office/officeart/2008/layout/CaptionedPictures"/>
    <dgm:cxn modelId="{DAF56945-E111-4831-BF9E-AC0B118BA809}" type="presParOf" srcId="{C854AD81-2A80-4DE5-BBFA-0EC1492884B5}" destId="{25A89CED-5988-4EAB-A95E-8A2919711FFA}" srcOrd="1" destOrd="0" presId="urn:microsoft.com/office/officeart/2008/layout/CaptionedPictures"/>
    <dgm:cxn modelId="{5BDDC75E-1438-420D-93B1-B6837C3C497A}" type="presParOf" srcId="{0F92C5E9-E005-499E-B38B-0400D7F758EB}" destId="{EE000D5E-AB20-40C3-8AF9-9C01C3C38275}" srcOrd="5" destOrd="0" presId="urn:microsoft.com/office/officeart/2008/layout/CaptionedPictures"/>
    <dgm:cxn modelId="{FC52BE06-C632-49B7-9576-145FE4D3F66F}" type="presParOf" srcId="{0F92C5E9-E005-499E-B38B-0400D7F758EB}" destId="{6609ED69-7F07-4E09-A42D-F35E67C04BA4}" srcOrd="6" destOrd="0" presId="urn:microsoft.com/office/officeart/2008/layout/CaptionedPictures"/>
    <dgm:cxn modelId="{5A1829AC-78BC-4930-B413-2524FB0325DD}" type="presParOf" srcId="{6609ED69-7F07-4E09-A42D-F35E67C04BA4}" destId="{C03E3D62-955B-4369-A935-FCB07354E477}" srcOrd="0" destOrd="0" presId="urn:microsoft.com/office/officeart/2008/layout/CaptionedPictures"/>
    <dgm:cxn modelId="{B2508579-7C11-4915-8FEA-39794B30764F}" type="presParOf" srcId="{6609ED69-7F07-4E09-A42D-F35E67C04BA4}" destId="{7D580AFB-AD4B-4EF6-ABB3-5CA53AD49923}" srcOrd="1" destOrd="0" presId="urn:microsoft.com/office/officeart/2008/layout/CaptionedPictures"/>
    <dgm:cxn modelId="{9ABC836F-C9C3-438E-A915-627CAE8CAEF2}" type="presParOf" srcId="{6609ED69-7F07-4E09-A42D-F35E67C04BA4}" destId="{DCD31EC0-0540-4809-955B-DF1C489A9B87}" srcOrd="2" destOrd="0" presId="urn:microsoft.com/office/officeart/2008/layout/CaptionedPictures"/>
    <dgm:cxn modelId="{E6B5F6C1-9030-43EF-9D14-C85386FBE22F}" type="presParOf" srcId="{DCD31EC0-0540-4809-955B-DF1C489A9B87}" destId="{984AF42C-5273-44E9-BE2B-84C4D1E2AE96}" srcOrd="0" destOrd="0" presId="urn:microsoft.com/office/officeart/2008/layout/CaptionedPictures"/>
    <dgm:cxn modelId="{19B91EC8-E299-4D9A-9507-D2783E2EFBB0}" type="presParOf" srcId="{DCD31EC0-0540-4809-955B-DF1C489A9B87}" destId="{870A4924-6F14-4E06-80D5-0CA6C95309B3}" srcOrd="1" destOrd="0" presId="urn:microsoft.com/office/officeart/2008/layout/CaptionedPictures"/>
    <dgm:cxn modelId="{539E6B4B-56D0-471F-87EF-7BD9283E8DF0}" type="presParOf" srcId="{0F92C5E9-E005-499E-B38B-0400D7F758EB}" destId="{C0C2E021-8B61-4325-AFA0-BFBF8A4F58AE}" srcOrd="7" destOrd="0" presId="urn:microsoft.com/office/officeart/2008/layout/CaptionedPictures"/>
    <dgm:cxn modelId="{4635EC4D-1B53-43B4-9AA3-C22BF299A448}" type="presParOf" srcId="{0F92C5E9-E005-499E-B38B-0400D7F758EB}" destId="{1162F90A-66F8-444E-8F16-0ECD3DF9FD82}" srcOrd="8" destOrd="0" presId="urn:microsoft.com/office/officeart/2008/layout/CaptionedPictures"/>
    <dgm:cxn modelId="{2D526B9F-AD43-4C88-9713-75191460D67D}" type="presParOf" srcId="{1162F90A-66F8-444E-8F16-0ECD3DF9FD82}" destId="{6F18515D-9E0E-4A4A-A81B-571B28012D90}" srcOrd="0" destOrd="0" presId="urn:microsoft.com/office/officeart/2008/layout/CaptionedPictures"/>
    <dgm:cxn modelId="{8F8B9EC3-323E-40D7-8933-7AB48D837948}" type="presParOf" srcId="{1162F90A-66F8-444E-8F16-0ECD3DF9FD82}" destId="{2BDA6D89-2E79-491C-97AB-30A527118B64}" srcOrd="1" destOrd="0" presId="urn:microsoft.com/office/officeart/2008/layout/CaptionedPictures"/>
    <dgm:cxn modelId="{BE9D7A17-4B2A-4759-84B8-88937B3DA9C4}" type="presParOf" srcId="{1162F90A-66F8-444E-8F16-0ECD3DF9FD82}" destId="{FF0B6AB3-8BA7-4F09-B397-63305E0579A9}" srcOrd="2" destOrd="0" presId="urn:microsoft.com/office/officeart/2008/layout/CaptionedPictures"/>
    <dgm:cxn modelId="{543E367B-D80D-4026-8726-945E835A5B3E}" type="presParOf" srcId="{FF0B6AB3-8BA7-4F09-B397-63305E0579A9}" destId="{4AC78298-4F07-4DC9-A815-CB7DA76CE5B8}" srcOrd="0" destOrd="0" presId="urn:microsoft.com/office/officeart/2008/layout/CaptionedPictures"/>
    <dgm:cxn modelId="{4D81E19F-BC9A-4C65-8176-1AD0A13633C7}" type="presParOf" srcId="{FF0B6AB3-8BA7-4F09-B397-63305E0579A9}" destId="{BE516C98-F59A-4324-85B1-7E5BE71FA1CA}" srcOrd="1" destOrd="0" presId="urn:microsoft.com/office/officeart/2008/layout/CaptionedPictures"/>
    <dgm:cxn modelId="{BE683C61-54A2-496B-B8A0-AD8054E34F2A}" type="presParOf" srcId="{0F92C5E9-E005-499E-B38B-0400D7F758EB}" destId="{AE7608EA-EB6D-402D-A1B6-11BFE53C2758}" srcOrd="9" destOrd="0" presId="urn:microsoft.com/office/officeart/2008/layout/CaptionedPictures"/>
    <dgm:cxn modelId="{27FA5A42-4FD0-4AC3-87F6-53F26B7FC357}" type="presParOf" srcId="{0F92C5E9-E005-499E-B38B-0400D7F758EB}" destId="{0760CF34-4F8E-4BAA-A38C-F1C79FEFF122}" srcOrd="10" destOrd="0" presId="urn:microsoft.com/office/officeart/2008/layout/CaptionedPictures"/>
    <dgm:cxn modelId="{705C52EE-16DE-442C-85C7-F5AE76D6567C}" type="presParOf" srcId="{0760CF34-4F8E-4BAA-A38C-F1C79FEFF122}" destId="{610E6A12-AD7C-4DB0-819D-69D549CCD028}" srcOrd="0" destOrd="0" presId="urn:microsoft.com/office/officeart/2008/layout/CaptionedPictures"/>
    <dgm:cxn modelId="{C92BAA9F-967F-43CA-AAF6-4BAEC13431D0}" type="presParOf" srcId="{0760CF34-4F8E-4BAA-A38C-F1C79FEFF122}" destId="{61C52C12-4421-40ED-9931-EFBFD5AF169E}" srcOrd="1" destOrd="0" presId="urn:microsoft.com/office/officeart/2008/layout/CaptionedPictures"/>
    <dgm:cxn modelId="{97161D66-CB3D-43EC-AACB-B155EB619E97}" type="presParOf" srcId="{0760CF34-4F8E-4BAA-A38C-F1C79FEFF122}" destId="{E1780D7F-CD35-481B-9DBB-268DADE9BF77}" srcOrd="2" destOrd="0" presId="urn:microsoft.com/office/officeart/2008/layout/CaptionedPictures"/>
    <dgm:cxn modelId="{0C0C40E9-5D2E-4DF4-AEBF-7E3919866E0F}" type="presParOf" srcId="{E1780D7F-CD35-481B-9DBB-268DADE9BF77}" destId="{30F49178-D1C1-4CC7-A2C6-28BD9FB6F3B2}" srcOrd="0" destOrd="0" presId="urn:microsoft.com/office/officeart/2008/layout/CaptionedPictures"/>
    <dgm:cxn modelId="{6358A793-D8F3-4AA0-8C24-CE5C3C85CD87}" type="presParOf" srcId="{E1780D7F-CD35-481B-9DBB-268DADE9BF77}" destId="{5790B0AB-C34A-4876-8DD8-3ED6F1166980}" srcOrd="1" destOrd="0" presId="urn:microsoft.com/office/officeart/2008/layout/CaptionedPictures"/>
    <dgm:cxn modelId="{7173DD82-FDF7-44DE-A7CE-C8A38D0DACD4}" type="presParOf" srcId="{0F92C5E9-E005-499E-B38B-0400D7F758EB}" destId="{C1FCC25E-1858-4E60-A663-7D5745C63F86}" srcOrd="11" destOrd="0" presId="urn:microsoft.com/office/officeart/2008/layout/CaptionedPictures"/>
    <dgm:cxn modelId="{5141BC03-6878-4FCA-859A-4AE6C57B6DD7}" type="presParOf" srcId="{0F92C5E9-E005-499E-B38B-0400D7F758EB}" destId="{3DD5C37C-6CFA-420C-BF43-F41D94599C92}" srcOrd="12" destOrd="0" presId="urn:microsoft.com/office/officeart/2008/layout/CaptionedPictures"/>
    <dgm:cxn modelId="{F8A0FEA5-7086-4998-AA81-39F0BC06CE13}" type="presParOf" srcId="{3DD5C37C-6CFA-420C-BF43-F41D94599C92}" destId="{7F98E287-18A6-4855-ACD7-DF565A9F48A1}" srcOrd="0" destOrd="0" presId="urn:microsoft.com/office/officeart/2008/layout/CaptionedPictures"/>
    <dgm:cxn modelId="{95E553C2-B194-49B1-8793-D42FCFC558A2}" type="presParOf" srcId="{3DD5C37C-6CFA-420C-BF43-F41D94599C92}" destId="{E33708BA-9F35-4A03-BF7E-5B6F800C96B6}" srcOrd="1" destOrd="0" presId="urn:microsoft.com/office/officeart/2008/layout/CaptionedPictures"/>
    <dgm:cxn modelId="{7FB5D3D1-AAB0-4DEF-A0FA-7EDB7289CDA6}" type="presParOf" srcId="{3DD5C37C-6CFA-420C-BF43-F41D94599C92}" destId="{6A77D960-93BC-40B9-A39A-0B6813059616}" srcOrd="2" destOrd="0" presId="urn:microsoft.com/office/officeart/2008/layout/CaptionedPictures"/>
    <dgm:cxn modelId="{E789ED3B-CE07-40D3-B604-A3034621D110}" type="presParOf" srcId="{6A77D960-93BC-40B9-A39A-0B6813059616}" destId="{B990C3D7-7490-40AF-84A6-994984AB39CC}" srcOrd="0" destOrd="0" presId="urn:microsoft.com/office/officeart/2008/layout/CaptionedPictures"/>
    <dgm:cxn modelId="{86768BC6-A209-409A-BE2F-484609F3D8E8}" type="presParOf" srcId="{6A77D960-93BC-40B9-A39A-0B6813059616}" destId="{AC5ACC69-BCC4-4A79-A8A2-6BFAB6593ABC}" srcOrd="1" destOrd="0" presId="urn:microsoft.com/office/officeart/2008/layout/CaptionedPictures"/>
    <dgm:cxn modelId="{C768BD89-7094-4A6A-B22E-E66B9D8F9830}" type="presParOf" srcId="{0F92C5E9-E005-499E-B38B-0400D7F758EB}" destId="{2CF202D6-0E4A-4D68-A757-69928EEC8B5F}" srcOrd="13" destOrd="0" presId="urn:microsoft.com/office/officeart/2008/layout/CaptionedPictures"/>
    <dgm:cxn modelId="{A192B1D6-2A65-4B14-8F1D-73D31842FD71}" type="presParOf" srcId="{0F92C5E9-E005-499E-B38B-0400D7F758EB}" destId="{8255E790-3D77-4979-A640-E4CD055FAACD}" srcOrd="14" destOrd="0" presId="urn:microsoft.com/office/officeart/2008/layout/CaptionedPictures"/>
    <dgm:cxn modelId="{DA3EC076-4685-45E7-98E6-4C9AC4DF51D8}" type="presParOf" srcId="{8255E790-3D77-4979-A640-E4CD055FAACD}" destId="{173D5181-F880-47F8-8EFE-1D06BB2937AF}" srcOrd="0" destOrd="0" presId="urn:microsoft.com/office/officeart/2008/layout/CaptionedPictures"/>
    <dgm:cxn modelId="{DA193E78-18FC-437B-9930-D9C4036CFA12}" type="presParOf" srcId="{8255E790-3D77-4979-A640-E4CD055FAACD}" destId="{C8DD14F9-E4A6-4BCB-9F9E-D1CB44B20EE9}" srcOrd="1" destOrd="0" presId="urn:microsoft.com/office/officeart/2008/layout/CaptionedPictures"/>
    <dgm:cxn modelId="{B358DF1B-471A-4607-B138-C622C76CD122}" type="presParOf" srcId="{8255E790-3D77-4979-A640-E4CD055FAACD}" destId="{0427A524-FE6B-461C-8B05-68651906469B}" srcOrd="2" destOrd="0" presId="urn:microsoft.com/office/officeart/2008/layout/CaptionedPictures"/>
    <dgm:cxn modelId="{A2ACF5AF-3055-4ABB-9405-720634331C7D}" type="presParOf" srcId="{0427A524-FE6B-461C-8B05-68651906469B}" destId="{D815B9FF-DA9D-4890-8FC0-21C697A732AB}" srcOrd="0" destOrd="0" presId="urn:microsoft.com/office/officeart/2008/layout/CaptionedPictures"/>
    <dgm:cxn modelId="{8F24A8DE-23D9-4DEB-B1C9-8281532AA498}" type="presParOf" srcId="{0427A524-FE6B-461C-8B05-68651906469B}" destId="{B202C7C4-4CC1-4F5F-B191-BCC7344FBB39}" srcOrd="1" destOrd="0" presId="urn:microsoft.com/office/officeart/2008/layout/CaptionedPictures"/>
    <dgm:cxn modelId="{FCE2736F-D3FD-454E-A7D8-6109651725E1}" type="presParOf" srcId="{0F92C5E9-E005-499E-B38B-0400D7F758EB}" destId="{1B9B25D4-6618-42C4-8DC5-3BF1F62F6BFD}" srcOrd="15" destOrd="0" presId="urn:microsoft.com/office/officeart/2008/layout/CaptionedPictures"/>
    <dgm:cxn modelId="{108B3C60-0EED-4562-B2AD-9F570D9FD0E4}" type="presParOf" srcId="{0F92C5E9-E005-499E-B38B-0400D7F758EB}" destId="{C3DA561C-951E-44C0-A9A8-F9DC5CCFC1C5}" srcOrd="16" destOrd="0" presId="urn:microsoft.com/office/officeart/2008/layout/CaptionedPictures"/>
    <dgm:cxn modelId="{814F2B03-268F-4D51-B6AF-C05C850E8376}" type="presParOf" srcId="{C3DA561C-951E-44C0-A9A8-F9DC5CCFC1C5}" destId="{D220B138-2ED4-41B9-9711-2BB672B08434}" srcOrd="0" destOrd="0" presId="urn:microsoft.com/office/officeart/2008/layout/CaptionedPictures"/>
    <dgm:cxn modelId="{DE03F7AE-29B8-4FBF-8BF4-22E98E80D7E4}" type="presParOf" srcId="{C3DA561C-951E-44C0-A9A8-F9DC5CCFC1C5}" destId="{DA7FD562-A247-4763-BB70-269DFB141089}" srcOrd="1" destOrd="0" presId="urn:microsoft.com/office/officeart/2008/layout/CaptionedPictures"/>
    <dgm:cxn modelId="{9FB58862-5FC7-46C0-897B-8829CEF30A99}" type="presParOf" srcId="{C3DA561C-951E-44C0-A9A8-F9DC5CCFC1C5}" destId="{F2609475-2646-40DC-B69C-65A7F4BA50AE}" srcOrd="2" destOrd="0" presId="urn:microsoft.com/office/officeart/2008/layout/CaptionedPictures"/>
    <dgm:cxn modelId="{DE4305F4-E012-46D2-9104-6364BA59CE55}" type="presParOf" srcId="{F2609475-2646-40DC-B69C-65A7F4BA50AE}" destId="{D22292D7-0EC9-47F6-809A-06047EF0FAEA}" srcOrd="0" destOrd="0" presId="urn:microsoft.com/office/officeart/2008/layout/CaptionedPictures"/>
    <dgm:cxn modelId="{8A2D55DC-1C94-4AC9-A71B-CE9C4F8FDEA1}" type="presParOf" srcId="{F2609475-2646-40DC-B69C-65A7F4BA50AE}" destId="{87B3B5DA-DA5B-496A-8F93-87F6759B4E8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860A7-CF79-4792-BBE2-F516B30AEE7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7E94C16-FA59-4BBB-874D-64A288C1845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1" smtClean="0">
              <a:latin typeface="Times New Roman" pitchFamily="18" charset="0"/>
              <a:cs typeface="Times New Roman" pitchFamily="18" charset="0"/>
            </a:rPr>
            <a:t>Развитие движения волонтёров "серебряного"  возраста на территории Нововаршавского района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F20CC3B-F1CA-4631-9B97-5B8D0AAF4DB4}" type="parTrans" cxnId="{05BD9082-5D76-4DFC-A7CF-9420B1D31D4F}">
      <dgm:prSet/>
      <dgm:spPr/>
      <dgm:t>
        <a:bodyPr/>
        <a:lstStyle/>
        <a:p>
          <a:endParaRPr lang="ru-RU"/>
        </a:p>
      </dgm:t>
    </dgm:pt>
    <dgm:pt modelId="{F3A92F68-4AB9-46DC-BFA0-33FFB43FDCBB}" type="sibTrans" cxnId="{05BD9082-5D76-4DFC-A7CF-9420B1D31D4F}">
      <dgm:prSet/>
      <dgm:spPr/>
      <dgm:t>
        <a:bodyPr/>
        <a:lstStyle/>
        <a:p>
          <a:endParaRPr lang="ru-RU"/>
        </a:p>
      </dgm:t>
    </dgm:pt>
    <dgm:pt modelId="{1FC841F4-AD30-4F40-BDF8-846221070ABB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Создание условий для общения людей с большим жизненным опытом с целью передачи ценного жизненного опыта старшего поколения молодёжи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494B00D-18B1-4086-B1C3-F415147EA9B0}" type="parTrans" cxnId="{F4669B78-BDA9-4DDD-935E-89653B36EFCB}">
      <dgm:prSet/>
      <dgm:spPr/>
      <dgm:t>
        <a:bodyPr/>
        <a:lstStyle/>
        <a:p>
          <a:endParaRPr lang="ru-RU"/>
        </a:p>
      </dgm:t>
    </dgm:pt>
    <dgm:pt modelId="{C04CB2D6-C5F1-4FC9-AD74-8735BC8F5249}" type="sibTrans" cxnId="{F4669B78-BDA9-4DDD-935E-89653B36EFCB}">
      <dgm:prSet/>
      <dgm:spPr/>
      <dgm:t>
        <a:bodyPr/>
        <a:lstStyle/>
        <a:p>
          <a:endParaRPr lang="ru-RU"/>
        </a:p>
      </dgm:t>
    </dgm:pt>
    <dgm:pt modelId="{FB2120A5-C599-485F-9F11-1319A97532B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550" b="1" dirty="0" smtClean="0">
              <a:latin typeface="Times New Roman" pitchFamily="18" charset="0"/>
              <a:cs typeface="Times New Roman" pitchFamily="18" charset="0"/>
            </a:rPr>
            <a:t>Занятость </a:t>
          </a:r>
          <a:r>
            <a:rPr lang="ru-RU" sz="1550" b="1" dirty="0" smtClean="0">
              <a:latin typeface="Times New Roman" pitchFamily="18" charset="0"/>
              <a:cs typeface="Times New Roman" pitchFamily="18" charset="0"/>
            </a:rPr>
            <a:t>детей и подростков, организация их позитивного досуга</a:t>
          </a:r>
          <a:endParaRPr lang="ru-RU" sz="1550" dirty="0">
            <a:latin typeface="Times New Roman" pitchFamily="18" charset="0"/>
            <a:cs typeface="Times New Roman" pitchFamily="18" charset="0"/>
          </a:endParaRPr>
        </a:p>
      </dgm:t>
    </dgm:pt>
    <dgm:pt modelId="{D5A23175-41C6-417D-8F9A-D059C0164DB5}" type="parTrans" cxnId="{457FC5EE-4E6E-4BEB-BF24-2580BB88B60B}">
      <dgm:prSet/>
      <dgm:spPr/>
      <dgm:t>
        <a:bodyPr/>
        <a:lstStyle/>
        <a:p>
          <a:endParaRPr lang="ru-RU"/>
        </a:p>
      </dgm:t>
    </dgm:pt>
    <dgm:pt modelId="{848C326B-0906-456D-8720-2DE8D6563B19}" type="sibTrans" cxnId="{457FC5EE-4E6E-4BEB-BF24-2580BB88B60B}">
      <dgm:prSet/>
      <dgm:spPr/>
      <dgm:t>
        <a:bodyPr/>
        <a:lstStyle/>
        <a:p>
          <a:endParaRPr lang="ru-RU"/>
        </a:p>
      </dgm:t>
    </dgm:pt>
    <dgm:pt modelId="{DEFC5F32-0958-4494-AECF-105C36693C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66FF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Внедрение инновационных форм работы с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детьми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26EB695-554D-491B-B0D6-A541FA85D32C}" type="parTrans" cxnId="{2FA5E685-752F-4AFD-80DA-94B84B677317}">
      <dgm:prSet/>
      <dgm:spPr/>
      <dgm:t>
        <a:bodyPr/>
        <a:lstStyle/>
        <a:p>
          <a:endParaRPr lang="ru-RU"/>
        </a:p>
      </dgm:t>
    </dgm:pt>
    <dgm:pt modelId="{D0B3F431-E2F4-4FEF-973E-06F47AE427AF}" type="sibTrans" cxnId="{2FA5E685-752F-4AFD-80DA-94B84B677317}">
      <dgm:prSet/>
      <dgm:spPr/>
      <dgm:t>
        <a:bodyPr/>
        <a:lstStyle/>
        <a:p>
          <a:endParaRPr lang="ru-RU"/>
        </a:p>
      </dgm:t>
    </dgm:pt>
    <dgm:pt modelId="{C1F04E93-349E-46B2-B585-82F1EDEEACCD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FF00"/>
        </a:solidFill>
      </dgm:spPr>
      <dgm:t>
        <a:bodyPr/>
        <a:lstStyle/>
        <a:p>
          <a:r>
            <a:rPr lang="ru-RU" sz="1550" b="1" spc="40" dirty="0" smtClean="0">
              <a:latin typeface="Times New Roman"/>
              <a:ea typeface="Calibri"/>
              <a:cs typeface="Times New Roman"/>
            </a:rPr>
            <a:t>Реальный вклад волонтеров в социальную работу с семьёй и детьми</a:t>
          </a:r>
          <a:endParaRPr lang="ru-RU" sz="1550" b="1" dirty="0">
            <a:latin typeface="Times New Roman" pitchFamily="18" charset="0"/>
            <a:cs typeface="Times New Roman" pitchFamily="18" charset="0"/>
          </a:endParaRPr>
        </a:p>
      </dgm:t>
    </dgm:pt>
    <dgm:pt modelId="{3E0D19A9-0F03-469B-BB64-A9AEDD51C80A}" type="parTrans" cxnId="{9A996F69-7AD8-499A-8768-E4FFF1FF8EA8}">
      <dgm:prSet/>
      <dgm:spPr/>
      <dgm:t>
        <a:bodyPr/>
        <a:lstStyle/>
        <a:p>
          <a:endParaRPr lang="ru-RU"/>
        </a:p>
      </dgm:t>
    </dgm:pt>
    <dgm:pt modelId="{3879325C-7400-4920-B9E0-7BA05C630DA4}" type="sibTrans" cxnId="{9A996F69-7AD8-499A-8768-E4FFF1FF8EA8}">
      <dgm:prSet/>
      <dgm:spPr/>
      <dgm:t>
        <a:bodyPr/>
        <a:lstStyle/>
        <a:p>
          <a:endParaRPr lang="ru-RU"/>
        </a:p>
      </dgm:t>
    </dgm:pt>
    <dgm:pt modelId="{3A96823D-0514-4552-A076-ACC3F7197193}" type="pres">
      <dgm:prSet presAssocID="{372860A7-CF79-4792-BBE2-F516B30AEE7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812949-D5D3-4E34-A88C-AF858B0149E6}" type="pres">
      <dgm:prSet presAssocID="{57E94C16-FA59-4BBB-874D-64A288C18453}" presName="composite" presStyleCnt="0"/>
      <dgm:spPr/>
    </dgm:pt>
    <dgm:pt modelId="{D71112A7-D4BA-4EB0-AAAE-C932D9CFF022}" type="pres">
      <dgm:prSet presAssocID="{57E94C16-FA59-4BBB-874D-64A288C18453}" presName="bentUpArrow1" presStyleLbl="alignImgPlace1" presStyleIdx="0" presStyleCnt="4" custLinFactNeighborX="-84031" custLinFactNeighborY="-23268"/>
      <dgm:spPr/>
    </dgm:pt>
    <dgm:pt modelId="{B324A41E-9322-4BD0-B4C6-5E090F4F9431}" type="pres">
      <dgm:prSet presAssocID="{57E94C16-FA59-4BBB-874D-64A288C18453}" presName="ParentText" presStyleLbl="node1" presStyleIdx="0" presStyleCnt="5" custScaleX="212478" custScaleY="128195" custLinFactNeighborX="-388" custLinFactNeighborY="-38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F85E6-D8D6-40A8-BAA0-02C1FEAA3291}" type="pres">
      <dgm:prSet presAssocID="{57E94C16-FA59-4BBB-874D-64A288C18453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40586-F1F9-4DDA-B1D7-F241A7364862}" type="pres">
      <dgm:prSet presAssocID="{F3A92F68-4AB9-46DC-BFA0-33FFB43FDCBB}" presName="sibTrans" presStyleCnt="0"/>
      <dgm:spPr/>
    </dgm:pt>
    <dgm:pt modelId="{10E21CF7-6E1A-4F76-AD0F-0E3844FD30EE}" type="pres">
      <dgm:prSet presAssocID="{1FC841F4-AD30-4F40-BDF8-846221070ABB}" presName="composite" presStyleCnt="0"/>
      <dgm:spPr/>
    </dgm:pt>
    <dgm:pt modelId="{B8407239-79F6-44D8-B238-93DB02D48F3E}" type="pres">
      <dgm:prSet presAssocID="{1FC841F4-AD30-4F40-BDF8-846221070ABB}" presName="bentUpArrow1" presStyleLbl="alignImgPlace1" presStyleIdx="1" presStyleCnt="4" custLinFactX="-100000" custLinFactNeighborX="-138616" custLinFactNeighborY="-20238"/>
      <dgm:spPr/>
    </dgm:pt>
    <dgm:pt modelId="{8769ED9A-610C-43F7-AF59-4B034DB7E81E}" type="pres">
      <dgm:prSet presAssocID="{1FC841F4-AD30-4F40-BDF8-846221070ABB}" presName="ParentText" presStyleLbl="node1" presStyleIdx="1" presStyleCnt="5" custScaleX="362781" custScaleY="140727" custLinFactX="100000" custLinFactY="173999" custLinFactNeighborX="118352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5A025-BAFA-4D7A-B904-C4D031D779D7}" type="pres">
      <dgm:prSet presAssocID="{1FC841F4-AD30-4F40-BDF8-846221070AB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3C0F8-63A8-4C20-AF93-4354E2BB9B71}" type="pres">
      <dgm:prSet presAssocID="{C04CB2D6-C5F1-4FC9-AD74-8735BC8F5249}" presName="sibTrans" presStyleCnt="0"/>
      <dgm:spPr/>
    </dgm:pt>
    <dgm:pt modelId="{2FC38DA7-6BD2-4EFE-8978-1D672693B6F0}" type="pres">
      <dgm:prSet presAssocID="{FB2120A5-C599-485F-9F11-1319A97532B4}" presName="composite" presStyleCnt="0"/>
      <dgm:spPr/>
    </dgm:pt>
    <dgm:pt modelId="{3AD8F6CE-8303-4666-B3B5-83D6A8F04DB8}" type="pres">
      <dgm:prSet presAssocID="{FB2120A5-C599-485F-9F11-1319A97532B4}" presName="bentUpArrow1" presStyleLbl="alignImgPlace1" presStyleIdx="2" presStyleCnt="4" custLinFactX="-77265" custLinFactNeighborX="-100000" custLinFactNeighborY="-4939"/>
      <dgm:spPr/>
    </dgm:pt>
    <dgm:pt modelId="{2CCEBF22-3348-4DDE-AE36-D11B0D3D77CA}" type="pres">
      <dgm:prSet presAssocID="{FB2120A5-C599-485F-9F11-1319A97532B4}" presName="ParentText" presStyleLbl="node1" presStyleIdx="2" presStyleCnt="5" custScaleX="220617" custScaleY="112537" custLinFactNeighborX="-58911" custLinFactNeighborY="-185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49346-4836-435E-93A7-2919CA52EC0C}" type="pres">
      <dgm:prSet presAssocID="{FB2120A5-C599-485F-9F11-1319A97532B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15ADE51-BA2C-4ECE-9E52-454A10D2E36F}" type="pres">
      <dgm:prSet presAssocID="{848C326B-0906-456D-8720-2DE8D6563B19}" presName="sibTrans" presStyleCnt="0"/>
      <dgm:spPr/>
    </dgm:pt>
    <dgm:pt modelId="{CDDC7412-2F3A-4C88-AD6E-A42071A489BA}" type="pres">
      <dgm:prSet presAssocID="{DEFC5F32-0958-4494-AECF-105C36693C67}" presName="composite" presStyleCnt="0"/>
      <dgm:spPr/>
    </dgm:pt>
    <dgm:pt modelId="{E62A0559-01D8-4A5A-A8A8-931E8CA320E9}" type="pres">
      <dgm:prSet presAssocID="{DEFC5F32-0958-4494-AECF-105C36693C67}" presName="bentUpArrow1" presStyleLbl="alignImgPlace1" presStyleIdx="3" presStyleCnt="4" custLinFactX="-98661" custLinFactNeighborX="-100000" custLinFactNeighborY="6573"/>
      <dgm:spPr/>
    </dgm:pt>
    <dgm:pt modelId="{F27996A6-A621-4A66-ABC1-F8BB37BCBF52}" type="pres">
      <dgm:prSet presAssocID="{DEFC5F32-0958-4494-AECF-105C36693C67}" presName="ParentText" presStyleLbl="node1" presStyleIdx="3" presStyleCnt="5" custScaleX="201544" custScaleY="116788" custLinFactX="-100000" custLinFactY="-100000" custLinFactNeighborX="-147293" custLinFactNeighborY="-172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210CF-A0C9-429C-8712-3B6EE66052A6}" type="pres">
      <dgm:prSet presAssocID="{DEFC5F32-0958-4494-AECF-105C36693C6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57AE22A-EF1A-431D-B201-34D313906846}" type="pres">
      <dgm:prSet presAssocID="{D0B3F431-E2F4-4FEF-973E-06F47AE427AF}" presName="sibTrans" presStyleCnt="0"/>
      <dgm:spPr/>
    </dgm:pt>
    <dgm:pt modelId="{F661B3D3-71C5-47DE-91D9-7E177863342E}" type="pres">
      <dgm:prSet presAssocID="{C1F04E93-349E-46B2-B585-82F1EDEEACCD}" presName="composite" presStyleCnt="0"/>
      <dgm:spPr/>
    </dgm:pt>
    <dgm:pt modelId="{2CCACE15-07A4-46E8-95D4-7F49546D4F51}" type="pres">
      <dgm:prSet presAssocID="{C1F04E93-349E-46B2-B585-82F1EDEEACCD}" presName="ParentText" presStyleLbl="node1" presStyleIdx="4" presStyleCnt="5" custScaleX="302741" custScaleY="113588" custLinFactX="-94212" custLinFactY="-28523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BD310-D129-46EF-BCF1-46B114585F57}" type="presOf" srcId="{57E94C16-FA59-4BBB-874D-64A288C18453}" destId="{B324A41E-9322-4BD0-B4C6-5E090F4F9431}" srcOrd="0" destOrd="0" presId="urn:microsoft.com/office/officeart/2005/8/layout/StepDownProcess"/>
    <dgm:cxn modelId="{2FA5E685-752F-4AFD-80DA-94B84B677317}" srcId="{372860A7-CF79-4792-BBE2-F516B30AEE78}" destId="{DEFC5F32-0958-4494-AECF-105C36693C67}" srcOrd="3" destOrd="0" parTransId="{426EB695-554D-491B-B0D6-A541FA85D32C}" sibTransId="{D0B3F431-E2F4-4FEF-973E-06F47AE427AF}"/>
    <dgm:cxn modelId="{78B117AB-6CB3-4EEE-A780-2DE22EF38E5D}" type="presOf" srcId="{C1F04E93-349E-46B2-B585-82F1EDEEACCD}" destId="{2CCACE15-07A4-46E8-95D4-7F49546D4F51}" srcOrd="0" destOrd="0" presId="urn:microsoft.com/office/officeart/2005/8/layout/StepDownProcess"/>
    <dgm:cxn modelId="{5D9AD831-D4B8-4CB1-B6E5-C574A9F617F6}" type="presOf" srcId="{372860A7-CF79-4792-BBE2-F516B30AEE78}" destId="{3A96823D-0514-4552-A076-ACC3F7197193}" srcOrd="0" destOrd="0" presId="urn:microsoft.com/office/officeart/2005/8/layout/StepDownProcess"/>
    <dgm:cxn modelId="{EFAAB93F-38B6-4C62-A73D-69429DF726D7}" type="presOf" srcId="{1FC841F4-AD30-4F40-BDF8-846221070ABB}" destId="{8769ED9A-610C-43F7-AF59-4B034DB7E81E}" srcOrd="0" destOrd="0" presId="urn:microsoft.com/office/officeart/2005/8/layout/StepDownProcess"/>
    <dgm:cxn modelId="{92324909-081B-41A2-907F-EEF271C3E0E4}" type="presOf" srcId="{DEFC5F32-0958-4494-AECF-105C36693C67}" destId="{F27996A6-A621-4A66-ABC1-F8BB37BCBF52}" srcOrd="0" destOrd="0" presId="urn:microsoft.com/office/officeart/2005/8/layout/StepDownProcess"/>
    <dgm:cxn modelId="{457FC5EE-4E6E-4BEB-BF24-2580BB88B60B}" srcId="{372860A7-CF79-4792-BBE2-F516B30AEE78}" destId="{FB2120A5-C599-485F-9F11-1319A97532B4}" srcOrd="2" destOrd="0" parTransId="{D5A23175-41C6-417D-8F9A-D059C0164DB5}" sibTransId="{848C326B-0906-456D-8720-2DE8D6563B19}"/>
    <dgm:cxn modelId="{E20D3F08-D041-4C52-B39C-EF7EB4AC4FD2}" type="presOf" srcId="{FB2120A5-C599-485F-9F11-1319A97532B4}" destId="{2CCEBF22-3348-4DDE-AE36-D11B0D3D77CA}" srcOrd="0" destOrd="0" presId="urn:microsoft.com/office/officeart/2005/8/layout/StepDownProcess"/>
    <dgm:cxn modelId="{F4669B78-BDA9-4DDD-935E-89653B36EFCB}" srcId="{372860A7-CF79-4792-BBE2-F516B30AEE78}" destId="{1FC841F4-AD30-4F40-BDF8-846221070ABB}" srcOrd="1" destOrd="0" parTransId="{3494B00D-18B1-4086-B1C3-F415147EA9B0}" sibTransId="{C04CB2D6-C5F1-4FC9-AD74-8735BC8F5249}"/>
    <dgm:cxn modelId="{9A996F69-7AD8-499A-8768-E4FFF1FF8EA8}" srcId="{372860A7-CF79-4792-BBE2-F516B30AEE78}" destId="{C1F04E93-349E-46B2-B585-82F1EDEEACCD}" srcOrd="4" destOrd="0" parTransId="{3E0D19A9-0F03-469B-BB64-A9AEDD51C80A}" sibTransId="{3879325C-7400-4920-B9E0-7BA05C630DA4}"/>
    <dgm:cxn modelId="{05BD9082-5D76-4DFC-A7CF-9420B1D31D4F}" srcId="{372860A7-CF79-4792-BBE2-F516B30AEE78}" destId="{57E94C16-FA59-4BBB-874D-64A288C18453}" srcOrd="0" destOrd="0" parTransId="{8F20CC3B-F1CA-4631-9B97-5B8D0AAF4DB4}" sibTransId="{F3A92F68-4AB9-46DC-BFA0-33FFB43FDCBB}"/>
    <dgm:cxn modelId="{AA9A902B-98B5-41FD-A6AF-79FAB8667BA5}" type="presParOf" srcId="{3A96823D-0514-4552-A076-ACC3F7197193}" destId="{8E812949-D5D3-4E34-A88C-AF858B0149E6}" srcOrd="0" destOrd="0" presId="urn:microsoft.com/office/officeart/2005/8/layout/StepDownProcess"/>
    <dgm:cxn modelId="{AEBA718E-76E8-4B8C-BB94-B27C770CE766}" type="presParOf" srcId="{8E812949-D5D3-4E34-A88C-AF858B0149E6}" destId="{D71112A7-D4BA-4EB0-AAAE-C932D9CFF022}" srcOrd="0" destOrd="0" presId="urn:microsoft.com/office/officeart/2005/8/layout/StepDownProcess"/>
    <dgm:cxn modelId="{BAF67706-35F1-466D-932F-D261D3DBEC63}" type="presParOf" srcId="{8E812949-D5D3-4E34-A88C-AF858B0149E6}" destId="{B324A41E-9322-4BD0-B4C6-5E090F4F9431}" srcOrd="1" destOrd="0" presId="urn:microsoft.com/office/officeart/2005/8/layout/StepDownProcess"/>
    <dgm:cxn modelId="{E27C663B-622C-41DA-A054-AF56A22F391E}" type="presParOf" srcId="{8E812949-D5D3-4E34-A88C-AF858B0149E6}" destId="{993F85E6-D8D6-40A8-BAA0-02C1FEAA3291}" srcOrd="2" destOrd="0" presId="urn:microsoft.com/office/officeart/2005/8/layout/StepDownProcess"/>
    <dgm:cxn modelId="{C8942BA5-A685-42DF-8084-1A7972CC45C7}" type="presParOf" srcId="{3A96823D-0514-4552-A076-ACC3F7197193}" destId="{2E340586-F1F9-4DDA-B1D7-F241A7364862}" srcOrd="1" destOrd="0" presId="urn:microsoft.com/office/officeart/2005/8/layout/StepDownProcess"/>
    <dgm:cxn modelId="{D64ECD61-B5AD-4F45-BB4E-FDD860B838BB}" type="presParOf" srcId="{3A96823D-0514-4552-A076-ACC3F7197193}" destId="{10E21CF7-6E1A-4F76-AD0F-0E3844FD30EE}" srcOrd="2" destOrd="0" presId="urn:microsoft.com/office/officeart/2005/8/layout/StepDownProcess"/>
    <dgm:cxn modelId="{1E566444-D283-4763-B332-A472C83475E0}" type="presParOf" srcId="{10E21CF7-6E1A-4F76-AD0F-0E3844FD30EE}" destId="{B8407239-79F6-44D8-B238-93DB02D48F3E}" srcOrd="0" destOrd="0" presId="urn:microsoft.com/office/officeart/2005/8/layout/StepDownProcess"/>
    <dgm:cxn modelId="{7E20CCFA-EE95-4F4A-A05B-09058398FF7C}" type="presParOf" srcId="{10E21CF7-6E1A-4F76-AD0F-0E3844FD30EE}" destId="{8769ED9A-610C-43F7-AF59-4B034DB7E81E}" srcOrd="1" destOrd="0" presId="urn:microsoft.com/office/officeart/2005/8/layout/StepDownProcess"/>
    <dgm:cxn modelId="{434771A5-EF67-4B68-949D-B2CC4D5528EE}" type="presParOf" srcId="{10E21CF7-6E1A-4F76-AD0F-0E3844FD30EE}" destId="{F8F5A025-BAFA-4D7A-B904-C4D031D779D7}" srcOrd="2" destOrd="0" presId="urn:microsoft.com/office/officeart/2005/8/layout/StepDownProcess"/>
    <dgm:cxn modelId="{5AEE887E-A0F3-47AA-9A9F-F79B22C9D19D}" type="presParOf" srcId="{3A96823D-0514-4552-A076-ACC3F7197193}" destId="{5D23C0F8-63A8-4C20-AF93-4354E2BB9B71}" srcOrd="3" destOrd="0" presId="urn:microsoft.com/office/officeart/2005/8/layout/StepDownProcess"/>
    <dgm:cxn modelId="{2BA0D894-A131-4ACC-8473-B55636942134}" type="presParOf" srcId="{3A96823D-0514-4552-A076-ACC3F7197193}" destId="{2FC38DA7-6BD2-4EFE-8978-1D672693B6F0}" srcOrd="4" destOrd="0" presId="urn:microsoft.com/office/officeart/2005/8/layout/StepDownProcess"/>
    <dgm:cxn modelId="{37AE4995-6BE8-47BF-8869-C350EDB3739A}" type="presParOf" srcId="{2FC38DA7-6BD2-4EFE-8978-1D672693B6F0}" destId="{3AD8F6CE-8303-4666-B3B5-83D6A8F04DB8}" srcOrd="0" destOrd="0" presId="urn:microsoft.com/office/officeart/2005/8/layout/StepDownProcess"/>
    <dgm:cxn modelId="{9AA38F12-999B-400E-9C55-18BB0D5F118E}" type="presParOf" srcId="{2FC38DA7-6BD2-4EFE-8978-1D672693B6F0}" destId="{2CCEBF22-3348-4DDE-AE36-D11B0D3D77CA}" srcOrd="1" destOrd="0" presId="urn:microsoft.com/office/officeart/2005/8/layout/StepDownProcess"/>
    <dgm:cxn modelId="{32F9BBFE-50EB-4E63-85EF-EC3438438283}" type="presParOf" srcId="{2FC38DA7-6BD2-4EFE-8978-1D672693B6F0}" destId="{8B949346-4836-435E-93A7-2919CA52EC0C}" srcOrd="2" destOrd="0" presId="urn:microsoft.com/office/officeart/2005/8/layout/StepDownProcess"/>
    <dgm:cxn modelId="{8E18082C-4A5A-4FD2-A2D7-8F7BCCA92683}" type="presParOf" srcId="{3A96823D-0514-4552-A076-ACC3F7197193}" destId="{815ADE51-BA2C-4ECE-9E52-454A10D2E36F}" srcOrd="5" destOrd="0" presId="urn:microsoft.com/office/officeart/2005/8/layout/StepDownProcess"/>
    <dgm:cxn modelId="{FE4E8414-D9D4-405A-AC55-C60AE3708F03}" type="presParOf" srcId="{3A96823D-0514-4552-A076-ACC3F7197193}" destId="{CDDC7412-2F3A-4C88-AD6E-A42071A489BA}" srcOrd="6" destOrd="0" presId="urn:microsoft.com/office/officeart/2005/8/layout/StepDownProcess"/>
    <dgm:cxn modelId="{F80C37AD-D095-4378-B749-6848A5265659}" type="presParOf" srcId="{CDDC7412-2F3A-4C88-AD6E-A42071A489BA}" destId="{E62A0559-01D8-4A5A-A8A8-931E8CA320E9}" srcOrd="0" destOrd="0" presId="urn:microsoft.com/office/officeart/2005/8/layout/StepDownProcess"/>
    <dgm:cxn modelId="{3772CEFB-94D1-4EA7-9124-318BCF87619F}" type="presParOf" srcId="{CDDC7412-2F3A-4C88-AD6E-A42071A489BA}" destId="{F27996A6-A621-4A66-ABC1-F8BB37BCBF52}" srcOrd="1" destOrd="0" presId="urn:microsoft.com/office/officeart/2005/8/layout/StepDownProcess"/>
    <dgm:cxn modelId="{B43E3D7C-8A49-4112-8756-CA670E3E4ED6}" type="presParOf" srcId="{CDDC7412-2F3A-4C88-AD6E-A42071A489BA}" destId="{297210CF-A0C9-429C-8712-3B6EE66052A6}" srcOrd="2" destOrd="0" presId="urn:microsoft.com/office/officeart/2005/8/layout/StepDownProcess"/>
    <dgm:cxn modelId="{FF69E873-D9EB-4CC5-AF1B-20C11059E766}" type="presParOf" srcId="{3A96823D-0514-4552-A076-ACC3F7197193}" destId="{857AE22A-EF1A-431D-B201-34D313906846}" srcOrd="7" destOrd="0" presId="urn:microsoft.com/office/officeart/2005/8/layout/StepDownProcess"/>
    <dgm:cxn modelId="{867B292D-8405-4B27-ADD0-96E196269DF9}" type="presParOf" srcId="{3A96823D-0514-4552-A076-ACC3F7197193}" destId="{F661B3D3-71C5-47DE-91D9-7E177863342E}" srcOrd="8" destOrd="0" presId="urn:microsoft.com/office/officeart/2005/8/layout/StepDownProcess"/>
    <dgm:cxn modelId="{E274F439-C231-4F8D-9A3A-B99AB0B4387B}" type="presParOf" srcId="{F661B3D3-71C5-47DE-91D9-7E177863342E}" destId="{2CCACE15-07A4-46E8-95D4-7F49546D4F5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7C1D1-0A31-496F-AE43-C1FD708ECD22}">
      <dsp:nvSpPr>
        <dsp:cNvPr id="0" name=""/>
        <dsp:cNvSpPr/>
      </dsp:nvSpPr>
      <dsp:spPr>
        <a:xfrm>
          <a:off x="1595294" y="156443"/>
          <a:ext cx="2760786" cy="27612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CB0F5-77CF-46E2-87F7-13BC5D67A6E4}">
      <dsp:nvSpPr>
        <dsp:cNvPr id="0" name=""/>
        <dsp:cNvSpPr/>
      </dsp:nvSpPr>
      <dsp:spPr>
        <a:xfrm>
          <a:off x="2080956" y="1093568"/>
          <a:ext cx="1783241" cy="76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0956" y="1093568"/>
        <a:ext cx="1783241" cy="766874"/>
      </dsp:txXfrm>
    </dsp:sp>
    <dsp:sp modelId="{762A48A2-BB10-438F-B0F2-664AA38DAFB2}">
      <dsp:nvSpPr>
        <dsp:cNvPr id="0" name=""/>
        <dsp:cNvSpPr/>
      </dsp:nvSpPr>
      <dsp:spPr>
        <a:xfrm>
          <a:off x="828495" y="1742961"/>
          <a:ext cx="2760786" cy="27612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31822-A924-4498-8C3B-DDB008B7BA6F}">
      <dsp:nvSpPr>
        <dsp:cNvPr id="0" name=""/>
        <dsp:cNvSpPr/>
      </dsp:nvSpPr>
      <dsp:spPr>
        <a:xfrm>
          <a:off x="1235491" y="2749018"/>
          <a:ext cx="1946793" cy="76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Деятельностный </a:t>
          </a:r>
          <a:endParaRPr lang="ru-RU" sz="1600" b="1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5491" y="2749018"/>
        <a:ext cx="1946793" cy="766874"/>
      </dsp:txXfrm>
    </dsp:sp>
    <dsp:sp modelId="{C7D5D116-31DE-406C-9BAC-D5ECA705405D}">
      <dsp:nvSpPr>
        <dsp:cNvPr id="0" name=""/>
        <dsp:cNvSpPr/>
      </dsp:nvSpPr>
      <dsp:spPr>
        <a:xfrm>
          <a:off x="1791789" y="3519334"/>
          <a:ext cx="2371943" cy="23728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B58BB-A269-442E-8B25-97481535B225}">
      <dsp:nvSpPr>
        <dsp:cNvPr id="0" name=""/>
        <dsp:cNvSpPr/>
      </dsp:nvSpPr>
      <dsp:spPr>
        <a:xfrm>
          <a:off x="2080957" y="4347008"/>
          <a:ext cx="1790497" cy="76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Аналитический</a:t>
          </a:r>
          <a:endParaRPr lang="ru-RU" sz="1600" b="1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0957" y="4347008"/>
        <a:ext cx="1790497" cy="766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D492-4E9F-4BA2-8618-66A1AA3733FB}">
      <dsp:nvSpPr>
        <dsp:cNvPr id="0" name=""/>
        <dsp:cNvSpPr/>
      </dsp:nvSpPr>
      <dsp:spPr>
        <a:xfrm>
          <a:off x="4449" y="710751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51476-0D1D-4E72-ABDE-B0E27F1FF95F}">
      <dsp:nvSpPr>
        <dsp:cNvPr id="0" name=""/>
        <dsp:cNvSpPr/>
      </dsp:nvSpPr>
      <dsp:spPr>
        <a:xfrm>
          <a:off x="75953" y="778049"/>
          <a:ext cx="1287074" cy="10935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9F187AD-434A-4315-B574-8E4A8F28BD74}">
      <dsp:nvSpPr>
        <dsp:cNvPr id="0" name=""/>
        <dsp:cNvSpPr/>
      </dsp:nvSpPr>
      <dsp:spPr>
        <a:xfrm>
          <a:off x="75953" y="1871641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"Музыка души"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5953" y="1871641"/>
        <a:ext cx="1287074" cy="454261"/>
      </dsp:txXfrm>
    </dsp:sp>
    <dsp:sp modelId="{CF683D32-C66F-4AEA-B221-928048CD083F}">
      <dsp:nvSpPr>
        <dsp:cNvPr id="0" name=""/>
        <dsp:cNvSpPr/>
      </dsp:nvSpPr>
      <dsp:spPr>
        <a:xfrm>
          <a:off x="1717519" y="710751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E705E-A6FD-45E1-8BBF-16B06565652E}">
      <dsp:nvSpPr>
        <dsp:cNvPr id="0" name=""/>
        <dsp:cNvSpPr/>
      </dsp:nvSpPr>
      <dsp:spPr>
        <a:xfrm>
          <a:off x="1789023" y="778049"/>
          <a:ext cx="1287074" cy="109359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F66694D-D25C-449D-880F-6FBA808A9421}">
      <dsp:nvSpPr>
        <dsp:cNvPr id="0" name=""/>
        <dsp:cNvSpPr/>
      </dsp:nvSpPr>
      <dsp:spPr>
        <a:xfrm>
          <a:off x="1789023" y="1871641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"Открытые сердца"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789023" y="1871641"/>
        <a:ext cx="1287074" cy="454261"/>
      </dsp:txXfrm>
    </dsp:sp>
    <dsp:sp modelId="{34C45910-0213-4EAD-B632-30E4F60850B8}">
      <dsp:nvSpPr>
        <dsp:cNvPr id="0" name=""/>
        <dsp:cNvSpPr/>
      </dsp:nvSpPr>
      <dsp:spPr>
        <a:xfrm>
          <a:off x="3430590" y="710751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87E7C-9C25-4596-AF74-5DC44F27736D}">
      <dsp:nvSpPr>
        <dsp:cNvPr id="0" name=""/>
        <dsp:cNvSpPr/>
      </dsp:nvSpPr>
      <dsp:spPr>
        <a:xfrm>
          <a:off x="3502094" y="778049"/>
          <a:ext cx="1287074" cy="10935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A89CED-5988-4EAB-A95E-8A2919711FFA}">
      <dsp:nvSpPr>
        <dsp:cNvPr id="0" name=""/>
        <dsp:cNvSpPr/>
      </dsp:nvSpPr>
      <dsp:spPr>
        <a:xfrm>
          <a:off x="3502094" y="1871641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"Диалог поколений"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02094" y="1871641"/>
        <a:ext cx="1287074" cy="454261"/>
      </dsp:txXfrm>
    </dsp:sp>
    <dsp:sp modelId="{C03E3D62-955B-4369-A935-FCB07354E477}">
      <dsp:nvSpPr>
        <dsp:cNvPr id="0" name=""/>
        <dsp:cNvSpPr/>
      </dsp:nvSpPr>
      <dsp:spPr>
        <a:xfrm>
          <a:off x="5143661" y="710751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80AFB-AD4B-4EF6-ABB3-5CA53AD49923}">
      <dsp:nvSpPr>
        <dsp:cNvPr id="0" name=""/>
        <dsp:cNvSpPr/>
      </dsp:nvSpPr>
      <dsp:spPr>
        <a:xfrm>
          <a:off x="5215165" y="778049"/>
          <a:ext cx="1287074" cy="109359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0A4924-6F14-4E06-80D5-0CA6C95309B3}">
      <dsp:nvSpPr>
        <dsp:cNvPr id="0" name=""/>
        <dsp:cNvSpPr/>
      </dsp:nvSpPr>
      <dsp:spPr>
        <a:xfrm>
          <a:off x="5215165" y="1871641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"Волшебный клубочек"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215165" y="1871641"/>
        <a:ext cx="1287074" cy="454261"/>
      </dsp:txXfrm>
    </dsp:sp>
    <dsp:sp modelId="{6F18515D-9E0E-4A4A-A81B-571B28012D90}">
      <dsp:nvSpPr>
        <dsp:cNvPr id="0" name=""/>
        <dsp:cNvSpPr/>
      </dsp:nvSpPr>
      <dsp:spPr>
        <a:xfrm>
          <a:off x="6856732" y="710751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A6D89-2E79-491C-97AB-30A527118B64}">
      <dsp:nvSpPr>
        <dsp:cNvPr id="0" name=""/>
        <dsp:cNvSpPr/>
      </dsp:nvSpPr>
      <dsp:spPr>
        <a:xfrm>
          <a:off x="6928236" y="778049"/>
          <a:ext cx="1287074" cy="10935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516C98-F59A-4324-85B1-7E5BE71FA1CA}">
      <dsp:nvSpPr>
        <dsp:cNvPr id="0" name=""/>
        <dsp:cNvSpPr/>
      </dsp:nvSpPr>
      <dsp:spPr>
        <a:xfrm>
          <a:off x="6928236" y="1871641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"Очумелая ракетка"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28236" y="1871641"/>
        <a:ext cx="1287074" cy="454261"/>
      </dsp:txXfrm>
    </dsp:sp>
    <dsp:sp modelId="{610E6A12-AD7C-4DB0-819D-69D549CCD028}">
      <dsp:nvSpPr>
        <dsp:cNvPr id="0" name=""/>
        <dsp:cNvSpPr/>
      </dsp:nvSpPr>
      <dsp:spPr>
        <a:xfrm>
          <a:off x="860984" y="2536209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52C12-4421-40ED-9931-EFBFD5AF169E}">
      <dsp:nvSpPr>
        <dsp:cNvPr id="0" name=""/>
        <dsp:cNvSpPr/>
      </dsp:nvSpPr>
      <dsp:spPr>
        <a:xfrm>
          <a:off x="932488" y="2603507"/>
          <a:ext cx="1287074" cy="109359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90B0AB-C34A-4876-8DD8-3ED6F1166980}">
      <dsp:nvSpPr>
        <dsp:cNvPr id="0" name=""/>
        <dsp:cNvSpPr/>
      </dsp:nvSpPr>
      <dsp:spPr>
        <a:xfrm>
          <a:off x="932488" y="3697100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"Белая ладья"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32488" y="3697100"/>
        <a:ext cx="1287074" cy="454261"/>
      </dsp:txXfrm>
    </dsp:sp>
    <dsp:sp modelId="{7F98E287-18A6-4855-ACD7-DF565A9F48A1}">
      <dsp:nvSpPr>
        <dsp:cNvPr id="0" name=""/>
        <dsp:cNvSpPr/>
      </dsp:nvSpPr>
      <dsp:spPr>
        <a:xfrm>
          <a:off x="2574055" y="2536209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708BA-9F35-4A03-BF7E-5B6F800C96B6}">
      <dsp:nvSpPr>
        <dsp:cNvPr id="0" name=""/>
        <dsp:cNvSpPr/>
      </dsp:nvSpPr>
      <dsp:spPr>
        <a:xfrm>
          <a:off x="2645559" y="2603507"/>
          <a:ext cx="1287074" cy="10935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5ACC69-BCC4-4A79-A8A2-6BFAB6593ABC}">
      <dsp:nvSpPr>
        <dsp:cNvPr id="0" name=""/>
        <dsp:cNvSpPr/>
      </dsp:nvSpPr>
      <dsp:spPr>
        <a:xfrm>
          <a:off x="2645559" y="3697100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"Русские шашки"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645559" y="3697100"/>
        <a:ext cx="1287074" cy="454261"/>
      </dsp:txXfrm>
    </dsp:sp>
    <dsp:sp modelId="{173D5181-F880-47F8-8EFE-1D06BB2937AF}">
      <dsp:nvSpPr>
        <dsp:cNvPr id="0" name=""/>
        <dsp:cNvSpPr/>
      </dsp:nvSpPr>
      <dsp:spPr>
        <a:xfrm>
          <a:off x="4287125" y="2536209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D14F9-E4A6-4BCB-9F9E-D1CB44B20EE9}">
      <dsp:nvSpPr>
        <dsp:cNvPr id="0" name=""/>
        <dsp:cNvSpPr/>
      </dsp:nvSpPr>
      <dsp:spPr>
        <a:xfrm>
          <a:off x="4358630" y="2603507"/>
          <a:ext cx="1287074" cy="1093592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02C7C4-4CC1-4F5F-B191-BCC7344FBB39}">
      <dsp:nvSpPr>
        <dsp:cNvPr id="0" name=""/>
        <dsp:cNvSpPr/>
      </dsp:nvSpPr>
      <dsp:spPr>
        <a:xfrm>
          <a:off x="4358630" y="3697100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</a:t>
          </a:r>
          <a:r>
            <a:rPr lang="ru-RU" sz="1200" b="1" kern="12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ПРОдвижение</a:t>
          </a:r>
          <a:r>
            <a:rPr lang="ru-RU" sz="1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</a:t>
          </a:r>
          <a:endParaRPr lang="ru-RU" sz="1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58630" y="3697100"/>
        <a:ext cx="1287074" cy="454261"/>
      </dsp:txXfrm>
    </dsp:sp>
    <dsp:sp modelId="{D220B138-2ED4-41B9-9711-2BB672B08434}">
      <dsp:nvSpPr>
        <dsp:cNvPr id="0" name=""/>
        <dsp:cNvSpPr/>
      </dsp:nvSpPr>
      <dsp:spPr>
        <a:xfrm>
          <a:off x="6000196" y="2536209"/>
          <a:ext cx="1430082" cy="1682450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FD562-A247-4763-BB70-269DFB141089}">
      <dsp:nvSpPr>
        <dsp:cNvPr id="0" name=""/>
        <dsp:cNvSpPr/>
      </dsp:nvSpPr>
      <dsp:spPr>
        <a:xfrm>
          <a:off x="6071700" y="2603507"/>
          <a:ext cx="1287074" cy="109359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B3B5DA-DA5B-496A-8F93-87F6759B4E85}">
      <dsp:nvSpPr>
        <dsp:cNvPr id="0" name=""/>
        <dsp:cNvSpPr/>
      </dsp:nvSpPr>
      <dsp:spPr>
        <a:xfrm>
          <a:off x="6071700" y="3697100"/>
          <a:ext cx="1287074" cy="4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"Наши корни"</a:t>
          </a:r>
          <a:endParaRPr lang="ru-RU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071700" y="3697100"/>
        <a:ext cx="1287074" cy="454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12A7-D4BA-4EB0-AAAE-C932D9CFF022}">
      <dsp:nvSpPr>
        <dsp:cNvPr id="0" name=""/>
        <dsp:cNvSpPr/>
      </dsp:nvSpPr>
      <dsp:spPr>
        <a:xfrm rot="5400000">
          <a:off x="185953" y="1098641"/>
          <a:ext cx="722832" cy="822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4A41E-9322-4BD0-B4C6-5E090F4F9431}">
      <dsp:nvSpPr>
        <dsp:cNvPr id="0" name=""/>
        <dsp:cNvSpPr/>
      </dsp:nvSpPr>
      <dsp:spPr>
        <a:xfrm>
          <a:off x="0" y="15314"/>
          <a:ext cx="2585484" cy="109188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Развитие движения волонтёров "серебряного"  возраста на территории Нововаршавского района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11" y="68625"/>
        <a:ext cx="2478862" cy="985263"/>
      </dsp:txXfrm>
    </dsp:sp>
    <dsp:sp modelId="{993F85E6-D8D6-40A8-BAA0-02C1FEAA3291}">
      <dsp:nvSpPr>
        <dsp:cNvPr id="0" name=""/>
        <dsp:cNvSpPr/>
      </dsp:nvSpPr>
      <dsp:spPr>
        <a:xfrm>
          <a:off x="1902778" y="546788"/>
          <a:ext cx="885002" cy="68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07239-79F6-44D8-B238-93DB02D48F3E}">
      <dsp:nvSpPr>
        <dsp:cNvPr id="0" name=""/>
        <dsp:cNvSpPr/>
      </dsp:nvSpPr>
      <dsp:spPr>
        <a:xfrm rot="5400000">
          <a:off x="1165661" y="2250768"/>
          <a:ext cx="722832" cy="822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9ED9A-610C-43F7-AF59-4B034DB7E81E}">
      <dsp:nvSpPr>
        <dsp:cNvPr id="0" name=""/>
        <dsp:cNvSpPr/>
      </dsp:nvSpPr>
      <dsp:spPr>
        <a:xfrm>
          <a:off x="3995940" y="4607827"/>
          <a:ext cx="4414407" cy="1198624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Создание условий для общения людей с большим жизненным опытом с целью передачи ценного жизненного опыта старшего поколения молодёжи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4463" y="4666350"/>
        <a:ext cx="4297361" cy="1081578"/>
      </dsp:txXfrm>
    </dsp:sp>
    <dsp:sp modelId="{F8F5A025-BAFA-4D7A-B904-C4D031D779D7}">
      <dsp:nvSpPr>
        <dsp:cNvPr id="0" name=""/>
        <dsp:cNvSpPr/>
      </dsp:nvSpPr>
      <dsp:spPr>
        <a:xfrm>
          <a:off x="4154595" y="1677013"/>
          <a:ext cx="885002" cy="68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8F6CE-8303-4666-B3B5-83D6A8F04DB8}">
      <dsp:nvSpPr>
        <dsp:cNvPr id="0" name=""/>
        <dsp:cNvSpPr/>
      </dsp:nvSpPr>
      <dsp:spPr>
        <a:xfrm rot="5400000">
          <a:off x="2142942" y="3371528"/>
          <a:ext cx="722832" cy="822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EBF22-3348-4DDE-AE36-D11B0D3D77CA}">
      <dsp:nvSpPr>
        <dsp:cNvPr id="0" name=""/>
        <dsp:cNvSpPr/>
      </dsp:nvSpPr>
      <dsp:spPr>
        <a:xfrm>
          <a:off x="1959491" y="2394736"/>
          <a:ext cx="2684521" cy="958519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dirty="0" smtClean="0">
              <a:latin typeface="Times New Roman" pitchFamily="18" charset="0"/>
              <a:cs typeface="Times New Roman" pitchFamily="18" charset="0"/>
            </a:rPr>
            <a:t>Занятость </a:t>
          </a:r>
          <a:r>
            <a:rPr lang="ru-RU" sz="1550" b="1" kern="1200" dirty="0" smtClean="0">
              <a:latin typeface="Times New Roman" pitchFamily="18" charset="0"/>
              <a:cs typeface="Times New Roman" pitchFamily="18" charset="0"/>
            </a:rPr>
            <a:t>детей и подростков, организация их позитивного досуга</a:t>
          </a:r>
          <a:endParaRPr lang="ru-RU" sz="15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06290" y="2441535"/>
        <a:ext cx="2590923" cy="864921"/>
      </dsp:txXfrm>
    </dsp:sp>
    <dsp:sp modelId="{8B949346-4836-435E-93A7-2919CA52EC0C}">
      <dsp:nvSpPr>
        <dsp:cNvPr id="0" name=""/>
        <dsp:cNvSpPr/>
      </dsp:nvSpPr>
      <dsp:spPr>
        <a:xfrm>
          <a:off x="4627007" y="2687187"/>
          <a:ext cx="885002" cy="68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A0559-01D8-4A5A-A8A8-931E8CA320E9}">
      <dsp:nvSpPr>
        <dsp:cNvPr id="0" name=""/>
        <dsp:cNvSpPr/>
      </dsp:nvSpPr>
      <dsp:spPr>
        <a:xfrm rot="5400000">
          <a:off x="3188183" y="4483018"/>
          <a:ext cx="722832" cy="822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996A6-A621-4A66-ABC1-F8BB37BCBF52}">
      <dsp:nvSpPr>
        <dsp:cNvPr id="0" name=""/>
        <dsp:cNvSpPr/>
      </dsp:nvSpPr>
      <dsp:spPr>
        <a:xfrm>
          <a:off x="1004568" y="1245125"/>
          <a:ext cx="2452436" cy="994727"/>
        </a:xfrm>
        <a:prstGeom prst="roundRect">
          <a:avLst>
            <a:gd name="adj" fmla="val 16670"/>
          </a:avLst>
        </a:prstGeom>
        <a:solidFill>
          <a:srgbClr val="FF66FF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Внедрение инновационных форм работы с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детьми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3135" y="1293692"/>
        <a:ext cx="2355302" cy="897593"/>
      </dsp:txXfrm>
    </dsp:sp>
    <dsp:sp modelId="{297210CF-A0C9-429C-8712-3B6EE66052A6}">
      <dsp:nvSpPr>
        <dsp:cNvPr id="0" name=""/>
        <dsp:cNvSpPr/>
      </dsp:nvSpPr>
      <dsp:spPr>
        <a:xfrm>
          <a:off x="5848320" y="3715464"/>
          <a:ext cx="885002" cy="68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ACE15-07A4-46E8-95D4-7F49546D4F51}">
      <dsp:nvSpPr>
        <dsp:cNvPr id="0" name=""/>
        <dsp:cNvSpPr/>
      </dsp:nvSpPr>
      <dsp:spPr>
        <a:xfrm>
          <a:off x="2987825" y="3496335"/>
          <a:ext cx="3683826" cy="967471"/>
        </a:xfrm>
        <a:prstGeom prst="roundRect">
          <a:avLst>
            <a:gd name="adj" fmla="val 16670"/>
          </a:avLst>
        </a:prstGeom>
        <a:solidFill>
          <a:srgbClr val="00FF0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spc="40" dirty="0" smtClean="0">
              <a:latin typeface="Times New Roman"/>
              <a:ea typeface="Calibri"/>
              <a:cs typeface="Times New Roman"/>
            </a:rPr>
            <a:t>Реальный вклад волонтеров в социальную работу с семьёй и детьми</a:t>
          </a:r>
          <a:endParaRPr lang="ru-RU" sz="15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5062" y="3543572"/>
        <a:ext cx="3589352" cy="872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E0A24-00C5-452A-AC91-67F36D2D7FA7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3E5D-AF85-45D1-B5BC-58BC4D079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0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2A4C3-96DD-4A88-AC55-3604F9D38173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FFDC-9598-4F00-BDF4-5B05E489562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2B3BF-1C22-4C7E-BD05-E7874D9943AD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EB1B-571E-4C46-92BB-96B2C946FDC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3104A-F124-4F5A-86B6-85359EA1F2AF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C0D7-4304-4E69-B960-3A18C25ED0B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BDE0D-ABA5-41AB-A2A9-47089F0B94B7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2BF0F-0741-4D97-ADB4-A1D68948698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2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83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1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5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51127-AD9D-4B0A-B7A5-6EDE6E5DD306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A384-F2A4-4C04-8899-F530490CC63E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6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7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2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84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90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37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9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7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0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46E4D-53C8-414B-BBE0-6133246B9C81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5952B-ACFC-42ED-848F-6B44AB2129F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51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17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6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9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7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40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38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00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6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F4646-75D1-4771-BE20-F5DDC724CC7B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3F30-4196-4B7B-80B9-A9BD22CE217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51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45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17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01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1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45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29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6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600EB-86C7-417D-A0DD-5BEB9A0D5992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1554-F466-4992-9C56-8760E82DE1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3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39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00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6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23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7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4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CA98F-FEB9-4702-894D-8EC65F358EDE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2EF39-14A0-4B06-B34D-64F30B0626E5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33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72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93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51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09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28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25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3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529AF-D4EC-4307-ADE8-26B9806BFFAE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73C93-DA79-49A8-A0E7-F6AD574DF2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308D0-3987-4621-8063-A74B84263AF1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FF8A-A512-415E-A243-E00A6F92744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A450A-D0C7-4AE4-9F3D-E5ADA229E7D9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CFC59-433B-4135-B845-31F505220FC6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01E26D-FDEF-49F7-B77E-98044C39DD56}" type="datetimeFigureOut">
              <a:rPr lang="zh-CN" altLang="en-US"/>
              <a:pPr/>
              <a:t>2019/6/6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0A24C87-DB7B-4BD0-82E4-E02231CE745D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14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2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12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224136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00" b="1" kern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kern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Бюджетное </a:t>
            </a:r>
            <a:r>
              <a:rPr lang="ru-RU" sz="1600" b="1" kern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учреждение Омской области </a:t>
            </a:r>
            <a:br>
              <a:rPr lang="ru-RU" sz="1600" b="1" kern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kern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"Комплексный центр социального обслуживания населения </a:t>
            </a:r>
            <a:r>
              <a:rPr lang="ru-RU" sz="1600" b="1" kern="0" dirty="0" err="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Нововаршавского</a:t>
            </a:r>
            <a:r>
              <a:rPr lang="ru-RU" sz="1600" b="1" kern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района"</a:t>
            </a:r>
            <a:br>
              <a:rPr lang="ru-RU" sz="1600" b="1" kern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1"/>
            <a:ext cx="8219256" cy="3384377"/>
          </a:xfrm>
        </p:spPr>
        <p:txBody>
          <a:bodyPr/>
          <a:lstStyle/>
          <a:p>
            <a:pPr marL="0" lv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О реализации социального проекта </a:t>
            </a:r>
          </a:p>
          <a:p>
            <a:pPr marL="0" lv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3600" dirty="0" smtClean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"Волонтёры серебряного возраста</a:t>
            </a:r>
            <a:r>
              <a:rPr lang="ru-RU" sz="3600" dirty="0" smtClean="0">
                <a:ln w="1905">
                  <a:solidFill>
                    <a:srgbClr val="002060"/>
                  </a:solidFill>
                </a:ln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"</a:t>
            </a:r>
            <a:r>
              <a:rPr lang="ru-RU" sz="3600" dirty="0" smtClean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 на территории </a:t>
            </a:r>
            <a:r>
              <a:rPr lang="ru-RU" sz="3600" dirty="0" err="1" smtClean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Нововаршавского</a:t>
            </a:r>
            <a:r>
              <a:rPr lang="ru-RU" sz="3600" dirty="0" smtClean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 </a:t>
            </a:r>
            <a:r>
              <a:rPr lang="ru-RU" sz="3600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  <a:t>муниципального района"</a:t>
            </a:r>
            <a:br>
              <a:rPr lang="ru-RU" sz="3600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pitchFamily="34" charset="0"/>
              </a:rPr>
            </a:b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906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1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иск Д\документы\Мерорпиятия, праздники\2018\День волонтера моя\Light-Purple-Floral-Backgrounds-1256x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116632"/>
            <a:ext cx="7848872" cy="297088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Участниками реализации проекта стали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серебряных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волонтёров,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и подростков,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 с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детьми,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находящихся в трудной жизненной ситуации, 120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пожилых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 по разным направлениям проекта</a:t>
            </a:r>
          </a:p>
        </p:txBody>
      </p:sp>
      <p:pic>
        <p:nvPicPr>
          <p:cNvPr id="5" name="Picture 2" descr="\\PROGRAMMIST\obmen_2\Радченко_А.Д\колледж 26.04.2019\IMG_99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25732" r="6046" b="15002"/>
          <a:stretch/>
        </p:blipFill>
        <p:spPr bwMode="auto">
          <a:xfrm>
            <a:off x="611560" y="3140968"/>
            <a:ext cx="8131245" cy="360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05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иск Д\документы\Мерорпиятия, праздники\2018\День волонтера моя\Light-Purple-Floral-Backgrounds-1256x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социального проекта</a:t>
            </a:r>
            <a:r>
              <a:rPr lang="ru-RU" sz="4400" b="1" i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условий для развития волонтёрского движения среди граждан пожилого возраста Нововаршавского муниципального района Омской области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самореализация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 пожилого возраста посредством занятия волонтёрской деятельностью </a:t>
            </a:r>
            <a:endParaRPr lang="ru-RU" sz="32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8194" name="Picture 2" descr="F:\Ярмарка\волонтерств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26160"/>
            <a:ext cx="3716288" cy="27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диск Д\документы\Мерорпиятия, праздники\2018\День волонтера моя\Light-Purple-Floral-Backgrounds-1256x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880" y="9985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800" b="1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8202831"/>
              </p:ext>
            </p:extLst>
          </p:nvPr>
        </p:nvGraphicFramePr>
        <p:xfrm>
          <a:off x="1547664" y="623078"/>
          <a:ext cx="51845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Маргарита\Desktop\Для ткруглова стола\Соглаш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908720"/>
            <a:ext cx="323571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Маргарита\Desktop\ШКОЛА волонтеров 01 .03\фото 5.12.18 День волонтёра\IMG_764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12638"/>
          <a:stretch/>
        </p:blipFill>
        <p:spPr bwMode="auto">
          <a:xfrm>
            <a:off x="5868371" y="764704"/>
            <a:ext cx="3023616" cy="2471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/>
          <a:stretch/>
        </p:blipFill>
        <p:spPr>
          <a:xfrm>
            <a:off x="35464" y="2831599"/>
            <a:ext cx="2573624" cy="165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Маргарита\Desktop\ШКОЛА волонтеров 01 .03\Классный час Волонтеры\10 класс\IMG_7413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26672" r="3913"/>
          <a:stretch/>
        </p:blipFill>
        <p:spPr bwMode="auto">
          <a:xfrm>
            <a:off x="5486494" y="3184032"/>
            <a:ext cx="365750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ргарита\Desktop\ШКОЛА волонтеров 01 .03\Классный час Волонтеры\10 класс\IMG_7388.JPG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4653136"/>
            <a:ext cx="3116007" cy="207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/>
          <a:stretch/>
        </p:blipFill>
        <p:spPr bwMode="auto">
          <a:xfrm>
            <a:off x="5884387" y="4958525"/>
            <a:ext cx="2952328" cy="1901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136" cy="1833267"/>
          </a:xfrm>
        </p:spPr>
        <p:txBody>
          <a:bodyPr/>
          <a:lstStyle/>
          <a:p>
            <a:r>
              <a:rPr lang="en-US" sz="4800" b="1" kern="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I</a:t>
            </a:r>
            <a:r>
              <a:rPr lang="ru-RU" sz="4800" b="1" kern="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.Организационный этап</a:t>
            </a:r>
            <a:br>
              <a:rPr lang="ru-RU" sz="4800" b="1" kern="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800" b="1" kern="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«ШАГИ  НА </a:t>
            </a:r>
            <a:r>
              <a:rPr lang="ru-RU" sz="4800" b="1" kern="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ЛАДОШКАХ»</a:t>
            </a:r>
            <a:endParaRPr lang="zh-CN" alt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11336" y="1371600"/>
            <a:ext cx="7139054" cy="5410200"/>
            <a:chOff x="1384497" y="1371600"/>
            <a:chExt cx="7139054" cy="5410200"/>
          </a:xfrm>
        </p:grpSpPr>
        <p:pic>
          <p:nvPicPr>
            <p:cNvPr id="4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50"/>
            <a:stretch>
              <a:fillRect/>
            </a:stretch>
          </p:blipFill>
          <p:spPr bwMode="auto">
            <a:xfrm>
              <a:off x="1384497" y="1371600"/>
              <a:ext cx="6753225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696" y="4962525"/>
              <a:ext cx="1082675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714500" y="3917950"/>
              <a:ext cx="12303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</a:rPr>
                <a:t>"Идея" 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2590800" y="3429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</a:rPr>
                <a:t>"</a:t>
              </a: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</a:rPr>
                <a:t>Осознание"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428371" y="2971800"/>
              <a:ext cx="2222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</a:rPr>
                <a:t>"Инициативный"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4539621" y="2544765"/>
              <a:ext cx="2370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</a:rPr>
                <a:t>"Мотивационный"</a:t>
              </a: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6226439" y="2093915"/>
              <a:ext cx="2297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</a:rPr>
                <a:t>"Учредительный"</a:t>
              </a: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 rot="21341376">
              <a:off x="2258383" y="4287838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</a:rPr>
                <a:t>Сентябрь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</a:rPr>
                <a:t>2017 года</a:t>
              </a: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 rot="21237565">
              <a:off x="3385508" y="3733800"/>
              <a:ext cx="114300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Октябрь, ноябрь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2017года</a:t>
              </a:r>
            </a:p>
          </p:txBody>
        </p:sp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810" y="4613275"/>
              <a:ext cx="1187450" cy="118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CDDF1"/>
                      </a:gs>
                      <a:gs pos="100000">
                        <a:schemeClr val="bg2">
                          <a:alpha val="14998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 rot="21336030">
              <a:off x="4500826" y="3414713"/>
              <a:ext cx="11430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136A"/>
                  </a:solidFill>
                  <a:effectLst/>
                  <a:uLnTx/>
                  <a:uFillTx/>
                  <a:latin typeface="Arial" charset="0"/>
                </a:rPr>
                <a:t>Декабрь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136A"/>
                  </a:solidFill>
                  <a:effectLst/>
                  <a:uLnTx/>
                  <a:uFillTx/>
                  <a:latin typeface="Arial" charset="0"/>
                </a:rPr>
                <a:t>2017 года</a:t>
              </a:r>
            </a:p>
          </p:txBody>
        </p:sp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318" y="4033839"/>
              <a:ext cx="1238250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CDDF1"/>
                      </a:gs>
                      <a:gs pos="100000">
                        <a:schemeClr val="bg2">
                          <a:alpha val="14998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 rot="21312531">
              <a:off x="5689864" y="2925765"/>
              <a:ext cx="1219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charset="0"/>
                </a:rPr>
                <a:t>Январь 2018 года</a:t>
              </a:r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981" y="3603627"/>
              <a:ext cx="1344612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CDDF1"/>
                      </a:gs>
                      <a:gs pos="100000">
                        <a:schemeClr val="bg2">
                          <a:alpha val="14998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256" y="3241678"/>
              <a:ext cx="1398587" cy="140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BCDDF1"/>
                      </a:gs>
                      <a:gs pos="100000">
                        <a:schemeClr val="bg2">
                          <a:alpha val="14998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 rot="21297227">
              <a:off x="6686814" y="2465390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Arial" charset="0"/>
                </a:rPr>
                <a:t>Февраль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Arial" charset="0"/>
                </a:rPr>
                <a:t> 2018 года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EAEE"/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/>
          <a:lstStyle/>
          <a:p>
            <a:r>
              <a:rPr lang="ru-RU" sz="5400" b="1" kern="0" dirty="0" smtClean="0">
                <a:solidFill>
                  <a:srgbClr val="0B69B8"/>
                </a:solidFill>
                <a:latin typeface="Monotype Corsiva" pitchFamily="66" charset="0"/>
              </a:rPr>
              <a:t/>
            </a:r>
            <a:br>
              <a:rPr lang="ru-RU" sz="5400" b="1" kern="0" dirty="0" smtClean="0">
                <a:solidFill>
                  <a:srgbClr val="0B69B8"/>
                </a:solidFill>
                <a:latin typeface="Monotype Corsiva" pitchFamily="66" charset="0"/>
              </a:rPr>
            </a:br>
            <a:r>
              <a:rPr lang="en-US" sz="4800" b="1" kern="0" dirty="0" smtClean="0">
                <a:solidFill>
                  <a:schemeClr val="tx2"/>
                </a:solidFill>
                <a:latin typeface="Monotype Corsiva" pitchFamily="66" charset="0"/>
              </a:rPr>
              <a:t>II.</a:t>
            </a:r>
            <a:r>
              <a:rPr lang="ru-RU" sz="4800" b="1" kern="0" dirty="0" err="1" smtClean="0">
                <a:solidFill>
                  <a:schemeClr val="tx2"/>
                </a:solidFill>
                <a:latin typeface="Monotype Corsiva" pitchFamily="66" charset="0"/>
              </a:rPr>
              <a:t>Деятельностный</a:t>
            </a:r>
            <a:r>
              <a:rPr lang="ru-RU" sz="4800" b="1" kern="0" dirty="0" smtClean="0">
                <a:solidFill>
                  <a:schemeClr val="tx2"/>
                </a:solidFill>
                <a:latin typeface="Monotype Corsiva" pitchFamily="66" charset="0"/>
              </a:rPr>
              <a:t> этап  </a:t>
            </a:r>
            <a:r>
              <a:rPr lang="ru-RU" sz="4800" b="1" kern="0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4800" b="1" kern="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800" b="1" kern="0" dirty="0" smtClean="0">
                <a:solidFill>
                  <a:schemeClr val="tx2"/>
                </a:solidFill>
                <a:latin typeface="Monotype Corsiva" pitchFamily="66" charset="0"/>
              </a:rPr>
              <a:t>«Путь </a:t>
            </a:r>
            <a:r>
              <a:rPr lang="ru-RU" sz="4800" b="1" kern="0" dirty="0">
                <a:solidFill>
                  <a:schemeClr val="tx2"/>
                </a:solidFill>
                <a:latin typeface="Monotype Corsiva" pitchFamily="66" charset="0"/>
              </a:rPr>
              <a:t>Добрых Дел»</a:t>
            </a:r>
            <a:br>
              <a:rPr lang="ru-RU" sz="4800" b="1" kern="0" dirty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Маргарита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9083"/>
            <a:ext cx="3720230" cy="536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гарита\Desktop\Для ткруглова стола\Реценз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43" y="1412775"/>
            <a:ext cx="3773616" cy="5234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kern="0" dirty="0" smtClean="0">
                <a:solidFill>
                  <a:srgbClr val="0B69B8"/>
                </a:solidFill>
                <a:latin typeface="Monotype Corsiva" pitchFamily="66" charset="0"/>
              </a:rPr>
              <a:t>Направления деятельности волонтёров «серебряного» возраста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565"/>
            <a:ext cx="8229600" cy="45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6" y="1628800"/>
            <a:ext cx="77081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21599" cy="1224136"/>
          </a:xfrm>
        </p:spPr>
        <p:txBody>
          <a:bodyPr/>
          <a:lstStyle/>
          <a:p>
            <a:r>
              <a:rPr lang="ru-RU" altLang="zh-CN" sz="5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Социальные </a:t>
            </a:r>
            <a:r>
              <a:rPr lang="ru-RU" altLang="zh-CN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партнёры</a:t>
            </a:r>
            <a:endParaRPr lang="fr-CA" altLang="zh-CN" sz="5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4" y="1600200"/>
            <a:ext cx="82124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58445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EAEE"/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52128"/>
          </a:xfrm>
        </p:spPr>
        <p:txBody>
          <a:bodyPr>
            <a:normAutofit fontScale="90000"/>
          </a:bodyPr>
          <a:lstStyle/>
          <a:p>
            <a:r>
              <a:rPr lang="ru-RU" sz="4800" b="1" kern="0" dirty="0" smtClean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>Результативность социальных клубов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01918"/>
              </p:ext>
            </p:extLst>
          </p:nvPr>
        </p:nvGraphicFramePr>
        <p:xfrm>
          <a:off x="395536" y="908720"/>
          <a:ext cx="829126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5508105" y="4725144"/>
            <a:ext cx="3412548" cy="2016224"/>
          </a:xfrm>
          <a:prstGeom prst="horizontalScroll">
            <a:avLst>
              <a:gd name="adj" fmla="val 18205"/>
            </a:avLst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CC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2018-2019 гг. «Серебряные волонтеры» организовали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социальных клубов, провели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 заседаний, охват –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Calibri"/>
              </a:rPr>
              <a:t>3</a:t>
            </a:r>
            <a:r>
              <a:rPr lang="ru-RU" sz="1400" b="1" kern="0" dirty="0">
                <a:solidFill>
                  <a:sysClr val="windowText" lastClr="000000"/>
                </a:solidFill>
                <a:latin typeface="Calibri"/>
              </a:rPr>
              <a:t>7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иск Д\документы\Мерорпиятия, праздники\2018\День волонтера моя\Light-Purple-Floral-Backgrounds-1256x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Оценка результативности проекта: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-31286"/>
            <a:ext cx="871296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6868702"/>
              </p:ext>
            </p:extLst>
          </p:nvPr>
        </p:nvGraphicFramePr>
        <p:xfrm>
          <a:off x="144016" y="837400"/>
          <a:ext cx="9036496" cy="590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C:\Users\Маргарита\Desktop\ШКОЛА волонтеров 01 .03\фото 5.12.18 День волонтёра\IMG_77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882495" cy="228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OT Analy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SWOT Analysis</Template>
  <TotalTime>1104</TotalTime>
  <Words>250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SWOT Analysis</vt:lpstr>
      <vt:lpstr>Тема Office</vt:lpstr>
      <vt:lpstr>1_Тема Office</vt:lpstr>
      <vt:lpstr>2_Тема Office</vt:lpstr>
      <vt:lpstr>5_Тема Office</vt:lpstr>
      <vt:lpstr>6_Тема Office</vt:lpstr>
      <vt:lpstr> Бюджетное учреждение Омской области  "Комплексный центр социального обслуживания населения Нововаршавского района" </vt:lpstr>
      <vt:lpstr>Презентация PowerPoint</vt:lpstr>
      <vt:lpstr>Презентация PowerPoint</vt:lpstr>
      <vt:lpstr>I.Организационный этап «ШАГИ  НА ЛАДОШКАХ»</vt:lpstr>
      <vt:lpstr> II.Деятельностный этап   «Путь Добрых Дел» </vt:lpstr>
      <vt:lpstr>Направления деятельности волонтёров «серебряного» возраста</vt:lpstr>
      <vt:lpstr>Социальные партнёры</vt:lpstr>
      <vt:lpstr>Результативность социальных клубов</vt:lpstr>
      <vt:lpstr>Оценка результативности проекта: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Analysis</dc:title>
  <dc:creator>Admin</dc:creator>
  <cp:lastModifiedBy>RePack by Diakov</cp:lastModifiedBy>
  <cp:revision>73</cp:revision>
  <cp:lastPrinted>2019-05-21T10:34:24Z</cp:lastPrinted>
  <dcterms:created xsi:type="dcterms:W3CDTF">2011-11-28T19:19:40Z</dcterms:created>
  <dcterms:modified xsi:type="dcterms:W3CDTF">2019-06-06T05:59:13Z</dcterms:modified>
</cp:coreProperties>
</file>