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7554-000B-4301-A60E-4AE525B28124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6183-3B20-4050-8F3A-508B581BB1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7554-000B-4301-A60E-4AE525B28124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6183-3B20-4050-8F3A-508B581BB1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7554-000B-4301-A60E-4AE525B28124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6183-3B20-4050-8F3A-508B581BB1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7554-000B-4301-A60E-4AE525B28124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6183-3B20-4050-8F3A-508B581BB1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7554-000B-4301-A60E-4AE525B28124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6183-3B20-4050-8F3A-508B581BB1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7554-000B-4301-A60E-4AE525B28124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6183-3B20-4050-8F3A-508B581BB1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7554-000B-4301-A60E-4AE525B28124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6183-3B20-4050-8F3A-508B581BB1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7554-000B-4301-A60E-4AE525B28124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6183-3B20-4050-8F3A-508B581BB1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7554-000B-4301-A60E-4AE525B28124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6183-3B20-4050-8F3A-508B581BB1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7554-000B-4301-A60E-4AE525B28124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6183-3B20-4050-8F3A-508B581BB1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7554-000B-4301-A60E-4AE525B28124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146183-3B20-4050-8F3A-508B581BB1C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417554-000B-4301-A60E-4AE525B28124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146183-3B20-4050-8F3A-508B581BB1C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Новогоднее представление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Новогоднее путешествие мышонка Джерри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Том и Джерри</a:t>
            </a:r>
            <a:endParaRPr lang="ru-RU" dirty="0"/>
          </a:p>
        </p:txBody>
      </p:sp>
      <p:pic>
        <p:nvPicPr>
          <p:cNvPr id="4" name="Содержимое 3" descr="DSC047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7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8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8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8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8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8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</TotalTime>
  <Words>9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Новогоднее представление</vt:lpstr>
      <vt:lpstr>Том и Джерри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Новогоднее представление</dc:title>
  <dc:creator>user</dc:creator>
  <cp:lastModifiedBy>user</cp:lastModifiedBy>
  <cp:revision>1</cp:revision>
  <dcterms:created xsi:type="dcterms:W3CDTF">2020-02-11T11:10:13Z</dcterms:created>
  <dcterms:modified xsi:type="dcterms:W3CDTF">2020-02-11T11:19:48Z</dcterms:modified>
</cp:coreProperties>
</file>