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2" d="100"/>
          <a:sy n="72" d="100"/>
        </p:scale>
        <p:origin x="-125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62643-D16C-4751-BE2A-05F6A16B9140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DD3C-3A6F-4769-ACC3-8A83E513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DD3C-3A6F-4769-ACC3-8A83E51363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737D-4A87-4399-9187-844649302DF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A6EF-A40C-42A4-8EE9-E30380180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16" y="4653136"/>
            <a:ext cx="5486384" cy="21044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Автор: 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Курочкина Татьяна </a:t>
            </a:r>
            <a:r>
              <a:rPr lang="ru-RU" sz="2800" dirty="0" smtClean="0">
                <a:latin typeface="Comic Sans MS" panose="030F0702030302020204" pitchFamily="66" charset="0"/>
              </a:rPr>
              <a:t>Евгеньевна </a:t>
            </a:r>
            <a:r>
              <a:rPr lang="ru-RU" sz="2800" dirty="0" smtClean="0"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89872817914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943" y="2780928"/>
            <a:ext cx="7967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Проект «Мы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их помним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!»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Все Документы\Новая папка (2)\Дизаин\Логотипы\8448fd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16023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проекта: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j7NFLdjUJOc.jpg"/>
          <p:cNvPicPr>
            <a:picLocks noChangeAspect="1"/>
          </p:cNvPicPr>
          <p:nvPr/>
        </p:nvPicPr>
        <p:blipFill>
          <a:blip r:embed="rId2"/>
          <a:srcRect l="8571" t="10000"/>
          <a:stretch>
            <a:fillRect/>
          </a:stretch>
        </p:blipFill>
        <p:spPr>
          <a:xfrm>
            <a:off x="179512" y="1700808"/>
            <a:ext cx="3048021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707904" y="1877344"/>
            <a:ext cx="4536504" cy="4104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07904" y="2204864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работы добровольческой и патриотической деятельности среди студентов методом проведения мероприятий связанных с историей своей фамилии, своей семьи.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проекта: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R6SHDEgM_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786346" cy="3589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7440Ubqbo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46" y="4097109"/>
            <a:ext cx="4142954" cy="2760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819248" y="1312896"/>
            <a:ext cx="4176464" cy="25301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1046" y="1700808"/>
            <a:ext cx="3747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 молодежи в изучении истории своей семьи является одной из значимых проблем современности. Студентов необходимо приобщать к семейным традициям и обычаям.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Команда: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pO-vgNyg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53989"/>
            <a:ext cx="4357718" cy="290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-8KuCyiO-b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71546"/>
            <a:ext cx="4643438" cy="309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21111" y="1451254"/>
            <a:ext cx="4140460" cy="231677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737" y="1833924"/>
            <a:ext cx="4159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Волонтеры- люди, добровольно занимающиеся безвозмездной общественно полезной деятельностью.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Целевая аудитория: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-WBNwkEqGTo.jpg"/>
          <p:cNvPicPr>
            <a:picLocks noChangeAspect="1"/>
          </p:cNvPicPr>
          <p:nvPr/>
        </p:nvPicPr>
        <p:blipFill>
          <a:blip r:embed="rId2"/>
          <a:srcRect t="23958"/>
          <a:stretch>
            <a:fillRect/>
          </a:stretch>
        </p:blipFill>
        <p:spPr>
          <a:xfrm>
            <a:off x="428596" y="3357562"/>
            <a:ext cx="5386174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jnNqbJZYXy0.jpg"/>
          <p:cNvPicPr>
            <a:picLocks noChangeAspect="1"/>
          </p:cNvPicPr>
          <p:nvPr/>
        </p:nvPicPr>
        <p:blipFill>
          <a:blip r:embed="rId3"/>
          <a:srcRect l="21189" t="23967" r="10037" b="32645"/>
          <a:stretch>
            <a:fillRect/>
          </a:stretch>
        </p:blipFill>
        <p:spPr>
          <a:xfrm>
            <a:off x="4357686" y="1214422"/>
            <a:ext cx="453120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3508" y="1340768"/>
            <a:ext cx="4104456" cy="147559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учебных заведений в возрасте 16-25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Сроки реализации: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География проекта: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604" y="1703583"/>
            <a:ext cx="7908912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8680" y="1802593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 Нижнекамского муниципального района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365104"/>
            <a:ext cx="6336704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472514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01.04.2018 -30.06.2019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Календарный план: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c0uPbOKVR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746633"/>
            <a:ext cx="3786182" cy="283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EArsFY0lF-A.jpg"/>
          <p:cNvPicPr>
            <a:picLocks noChangeAspect="1"/>
          </p:cNvPicPr>
          <p:nvPr/>
        </p:nvPicPr>
        <p:blipFill>
          <a:blip r:embed="rId3"/>
          <a:srcRect t="51856" r="37513"/>
          <a:stretch>
            <a:fillRect/>
          </a:stretch>
        </p:blipFill>
        <p:spPr>
          <a:xfrm>
            <a:off x="179512" y="3729154"/>
            <a:ext cx="4204964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196752"/>
            <a:ext cx="6696744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участники проводят открытые уроки на которых рассказывают про своих героев  ВОВ.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Проведения Генеалогического древа своей семьи.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Организация большого патриотического фестиваля для семей и студентов.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проекта: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424936" cy="4104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Налажена работа добровольческой и патриотической деятельности среди студентов.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Проведено 50 открытых уроков.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Организован патриотический фестиваль для семей.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5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153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Автор:  Курочкина Татьяна Евгеньевна  89872817914 </vt:lpstr>
      <vt:lpstr>Цель проекта:</vt:lpstr>
      <vt:lpstr>Проблема проекта:</vt:lpstr>
      <vt:lpstr>Команда: </vt:lpstr>
      <vt:lpstr>Целевая аудитория: </vt:lpstr>
      <vt:lpstr>Сроки реализации: </vt:lpstr>
      <vt:lpstr>Календарный план: </vt:lpstr>
      <vt:lpstr>Результаты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Курочкина Татьяна Евгеньева  89872817914 nfy.irf17@mail.ru Уверенные в будущем</dc:title>
  <dc:creator>Admin</dc:creator>
  <cp:lastModifiedBy>User</cp:lastModifiedBy>
  <cp:revision>14</cp:revision>
  <dcterms:created xsi:type="dcterms:W3CDTF">2018-09-26T04:16:58Z</dcterms:created>
  <dcterms:modified xsi:type="dcterms:W3CDTF">2018-09-28T09:22:23Z</dcterms:modified>
</cp:coreProperties>
</file>