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83F8-3A27-4AB9-B187-83491E6708DF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5298-24D5-49C0-9811-366EB2877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83F8-3A27-4AB9-B187-83491E6708DF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5298-24D5-49C0-9811-366EB2877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83F8-3A27-4AB9-B187-83491E6708DF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5298-24D5-49C0-9811-366EB2877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83F8-3A27-4AB9-B187-83491E6708DF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5298-24D5-49C0-9811-366EB2877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83F8-3A27-4AB9-B187-83491E6708DF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5298-24D5-49C0-9811-366EB2877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83F8-3A27-4AB9-B187-83491E6708DF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5298-24D5-49C0-9811-366EB2877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83F8-3A27-4AB9-B187-83491E6708DF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5298-24D5-49C0-9811-366EB2877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83F8-3A27-4AB9-B187-83491E6708DF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5298-24D5-49C0-9811-366EB2877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83F8-3A27-4AB9-B187-83491E6708DF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5298-24D5-49C0-9811-366EB2877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83F8-3A27-4AB9-B187-83491E6708DF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5298-24D5-49C0-9811-366EB2877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83F8-3A27-4AB9-B187-83491E6708DF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5298-24D5-49C0-9811-366EB2877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083F8-3A27-4AB9-B187-83491E6708DF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55298-24D5-49C0-9811-366EB2877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001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Амурская региональная общественная организация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«Центр подготовки волонтеров «Прогресс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Я»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оготип разноцв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285860"/>
            <a:ext cx="5043882" cy="5009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07167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80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800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ктивизация потенциала добровольческой деятельности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ресурса развития местного сообщества и успешной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социализации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молодежи, путем формирования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распространения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 социальной деятельности;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обучение волонтеров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необходимым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знаниям, умениям и навыкам для эффективной деятельности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оготип разноцв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3826" y="0"/>
            <a:ext cx="1870174" cy="1857364"/>
          </a:xfrm>
          <a:prstGeom prst="rect">
            <a:avLst/>
          </a:prstGeom>
        </p:spPr>
      </p:pic>
      <p:pic>
        <p:nvPicPr>
          <p:cNvPr id="6" name="Рисунок 5" descr="077 копия.jpg"/>
          <p:cNvPicPr>
            <a:picLocks noChangeAspect="1"/>
          </p:cNvPicPr>
          <p:nvPr/>
        </p:nvPicPr>
        <p:blipFill>
          <a:blip r:embed="rId3" cstate="print"/>
          <a:srcRect t="9070" b="27470"/>
          <a:stretch>
            <a:fillRect/>
          </a:stretch>
        </p:blipFill>
        <p:spPr>
          <a:xfrm>
            <a:off x="0" y="0"/>
            <a:ext cx="2643206" cy="1333456"/>
          </a:xfrm>
          <a:prstGeom prst="rect">
            <a:avLst/>
          </a:prstGeom>
        </p:spPr>
      </p:pic>
      <p:pic>
        <p:nvPicPr>
          <p:cNvPr id="9" name="Содержимое 3" descr="IMG_07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14818"/>
            <a:ext cx="3643338" cy="2413119"/>
          </a:xfrm>
          <a:prstGeom prst="rect">
            <a:avLst/>
          </a:prstGeom>
        </p:spPr>
      </p:pic>
      <p:pic>
        <p:nvPicPr>
          <p:cNvPr id="10" name="Содержимое 3" descr="IMG_07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214818"/>
            <a:ext cx="3643338" cy="24288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5214974" cy="92869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Участники Школы: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54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357430"/>
            <a:ext cx="2786082" cy="1857388"/>
          </a:xfrm>
        </p:spPr>
      </p:pic>
      <p:pic>
        <p:nvPicPr>
          <p:cNvPr id="4" name="Рисунок 3" descr="логотип разноцв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42852"/>
            <a:ext cx="1870174" cy="1857364"/>
          </a:xfrm>
          <a:prstGeom prst="rect">
            <a:avLst/>
          </a:prstGeom>
        </p:spPr>
      </p:pic>
      <p:pic>
        <p:nvPicPr>
          <p:cNvPr id="5" name="Рисунок 4" descr="077 копия.jpg"/>
          <p:cNvPicPr>
            <a:picLocks noChangeAspect="1"/>
          </p:cNvPicPr>
          <p:nvPr/>
        </p:nvPicPr>
        <p:blipFill>
          <a:blip r:embed="rId4" cstate="print"/>
          <a:srcRect t="9070" b="27470"/>
          <a:stretch>
            <a:fillRect/>
          </a:stretch>
        </p:blipFill>
        <p:spPr>
          <a:xfrm>
            <a:off x="0" y="142852"/>
            <a:ext cx="2643206" cy="1333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214311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Школьники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496" y="1857364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Студенческая молодежь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5" descr="IMG_54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786322"/>
            <a:ext cx="2786082" cy="1857388"/>
          </a:xfrm>
          <a:prstGeom prst="rect">
            <a:avLst/>
          </a:prstGeom>
        </p:spPr>
      </p:pic>
      <p:pic>
        <p:nvPicPr>
          <p:cNvPr id="10" name="Содержимое 5" descr="IMG_54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2714620"/>
            <a:ext cx="2776558" cy="18510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5143512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Представители КДМ</a:t>
            </a:r>
          </a:p>
        </p:txBody>
      </p:sp>
      <p:pic>
        <p:nvPicPr>
          <p:cNvPr id="12" name="Содержимое 5" descr="IMG_5465.JPG"/>
          <p:cNvPicPr>
            <a:picLocks noChangeAspect="1"/>
          </p:cNvPicPr>
          <p:nvPr/>
        </p:nvPicPr>
        <p:blipFill>
          <a:blip r:embed="rId7" cstate="print"/>
          <a:srcRect l="15385" t="26923" r="15385" b="7692"/>
          <a:stretch>
            <a:fillRect/>
          </a:stretch>
        </p:blipFill>
        <p:spPr>
          <a:xfrm>
            <a:off x="6000760" y="4786322"/>
            <a:ext cx="3000364" cy="18891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7950" y="428625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Пенсионеры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разноцв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3826" y="0"/>
            <a:ext cx="1870174" cy="1857364"/>
          </a:xfrm>
          <a:prstGeom prst="rect">
            <a:avLst/>
          </a:prstGeom>
        </p:spPr>
      </p:pic>
      <p:pic>
        <p:nvPicPr>
          <p:cNvPr id="5" name="Рисунок 4" descr="077 копия.jpg"/>
          <p:cNvPicPr>
            <a:picLocks noChangeAspect="1"/>
          </p:cNvPicPr>
          <p:nvPr/>
        </p:nvPicPr>
        <p:blipFill>
          <a:blip r:embed="rId3" cstate="print"/>
          <a:srcRect t="9070" b="27470"/>
          <a:stretch>
            <a:fillRect/>
          </a:stretch>
        </p:blipFill>
        <p:spPr>
          <a:xfrm>
            <a:off x="0" y="142852"/>
            <a:ext cx="2643206" cy="1333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2143116"/>
            <a:ext cx="41434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Количественные 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проведено 40 мероприятий в форме образовательных площадок Школы волонтеров, в количестве 80-ти академических часов. 120 человек повысили свои профессиональные знания и навыки в сфере добровольчества, более 100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доброполучателей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получили адресную помощь. Для проведения Школы было привлечено 40 специалистов из разных сфер деятельности и 20 волонтеров.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2149019"/>
            <a:ext cx="4357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Качественные : </a:t>
            </a:r>
            <a:r>
              <a:rPr lang="ru-RU" sz="2000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разработан методический материал по развитию добровольческого движения на территории Амурской области, презентованы лучшие практики в сфере добровольчества, создано общее информационное и интерактивное пространство для взаимного обмена опытом, развитие информационной и консультационной поддержки добровольческой деятельности, сформирована активная жизненная и гражданская позиция участников проектных мероприятий.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разноцв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3826" y="0"/>
            <a:ext cx="1870174" cy="1857364"/>
          </a:xfrm>
          <a:prstGeom prst="rect">
            <a:avLst/>
          </a:prstGeom>
        </p:spPr>
      </p:pic>
      <p:pic>
        <p:nvPicPr>
          <p:cNvPr id="5" name="Рисунок 4" descr="077 копия.jpg"/>
          <p:cNvPicPr>
            <a:picLocks noChangeAspect="1"/>
          </p:cNvPicPr>
          <p:nvPr/>
        </p:nvPicPr>
        <p:blipFill>
          <a:blip r:embed="rId3" cstate="print"/>
          <a:srcRect t="9070" b="27470"/>
          <a:stretch>
            <a:fillRect/>
          </a:stretch>
        </p:blipFill>
        <p:spPr>
          <a:xfrm>
            <a:off x="0" y="142852"/>
            <a:ext cx="2643206" cy="1333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857232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Программа обучения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«Областной Школы Волонтеров»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85736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Мастер-классы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3240" y="185736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Тренинги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88" y="185736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Вебинары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435769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Лекции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7950" y="435769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</a:p>
        </p:txBody>
      </p:sp>
      <p:pic>
        <p:nvPicPr>
          <p:cNvPr id="12" name="Содержимое 5" descr="IMG_54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428868"/>
            <a:ext cx="2776557" cy="1851038"/>
          </a:xfrm>
          <a:prstGeom prst="rect">
            <a:avLst/>
          </a:prstGeom>
        </p:spPr>
      </p:pic>
      <p:pic>
        <p:nvPicPr>
          <p:cNvPr id="13" name="Содержимое 5" descr="IMG_54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428868"/>
            <a:ext cx="2776557" cy="1851038"/>
          </a:xfrm>
          <a:prstGeom prst="rect">
            <a:avLst/>
          </a:prstGeom>
        </p:spPr>
      </p:pic>
      <p:pic>
        <p:nvPicPr>
          <p:cNvPr id="14" name="Содержимое 5" descr="IMG_54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4857760"/>
            <a:ext cx="2776557" cy="1851038"/>
          </a:xfrm>
          <a:prstGeom prst="rect">
            <a:avLst/>
          </a:prstGeom>
        </p:spPr>
      </p:pic>
      <p:pic>
        <p:nvPicPr>
          <p:cNvPr id="15" name="Содержимое 5" descr="IMG_54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4857760"/>
            <a:ext cx="2776557" cy="18510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14678" y="435769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Дискуссии</a:t>
            </a:r>
          </a:p>
        </p:txBody>
      </p:sp>
      <p:pic>
        <p:nvPicPr>
          <p:cNvPr id="17" name="Содержимое 5" descr="IMG_54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4857760"/>
            <a:ext cx="2776557" cy="1851038"/>
          </a:xfrm>
          <a:prstGeom prst="rect">
            <a:avLst/>
          </a:prstGeom>
        </p:spPr>
      </p:pic>
      <p:pic>
        <p:nvPicPr>
          <p:cNvPr id="18" name="Содержимое 5" descr="IMG_546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2428868"/>
            <a:ext cx="2776557" cy="18510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волонтеров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IMG_0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38" y="785794"/>
            <a:ext cx="2756527" cy="2071703"/>
          </a:xfrm>
          <a:prstGeom prst="rect">
            <a:avLst/>
          </a:prstGeom>
        </p:spPr>
      </p:pic>
      <p:pic>
        <p:nvPicPr>
          <p:cNvPr id="7" name="Содержимое 3" descr="IMG_0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143249"/>
            <a:ext cx="1285883" cy="1928824"/>
          </a:xfrm>
          <a:prstGeom prst="rect">
            <a:avLst/>
          </a:prstGeom>
        </p:spPr>
      </p:pic>
      <p:pic>
        <p:nvPicPr>
          <p:cNvPr id="8" name="Содержимое 3" descr="IMG_07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143249"/>
            <a:ext cx="2893239" cy="1921628"/>
          </a:xfrm>
          <a:prstGeom prst="rect">
            <a:avLst/>
          </a:prstGeom>
        </p:spPr>
      </p:pic>
      <p:pic>
        <p:nvPicPr>
          <p:cNvPr id="11" name="Содержимое 3" descr="IMG_07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785795"/>
            <a:ext cx="2857520" cy="2143140"/>
          </a:xfrm>
          <a:prstGeom prst="rect">
            <a:avLst/>
          </a:prstGeom>
        </p:spPr>
      </p:pic>
      <p:pic>
        <p:nvPicPr>
          <p:cNvPr id="12" name="Содержимое 3" descr="IMG_07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785796"/>
            <a:ext cx="3107553" cy="2071702"/>
          </a:xfrm>
          <a:prstGeom prst="rect">
            <a:avLst/>
          </a:prstGeom>
        </p:spPr>
      </p:pic>
      <p:pic>
        <p:nvPicPr>
          <p:cNvPr id="14" name="Содержимое 3" descr="IMG_07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3143249"/>
            <a:ext cx="1281085" cy="1921628"/>
          </a:xfrm>
          <a:prstGeom prst="rect">
            <a:avLst/>
          </a:prstGeom>
        </p:spPr>
      </p:pic>
      <p:pic>
        <p:nvPicPr>
          <p:cNvPr id="15" name="Содержимое 3" descr="IMG_0738.JPG"/>
          <p:cNvPicPr>
            <a:picLocks noChangeAspect="1"/>
          </p:cNvPicPr>
          <p:nvPr/>
        </p:nvPicPr>
        <p:blipFill>
          <a:blip r:embed="rId8"/>
          <a:srcRect b="19868"/>
          <a:stretch>
            <a:fillRect/>
          </a:stretch>
        </p:blipFill>
        <p:spPr>
          <a:xfrm>
            <a:off x="142844" y="3071811"/>
            <a:ext cx="2714644" cy="2071702"/>
          </a:xfrm>
          <a:prstGeom prst="rect">
            <a:avLst/>
          </a:prstGeom>
        </p:spPr>
      </p:pic>
      <p:pic>
        <p:nvPicPr>
          <p:cNvPr id="16" name="Содержимое 3" descr="IMG_073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938619">
            <a:off x="-22115" y="5454703"/>
            <a:ext cx="1643074" cy="1232306"/>
          </a:xfrm>
          <a:prstGeom prst="rect">
            <a:avLst/>
          </a:prstGeom>
        </p:spPr>
      </p:pic>
      <p:pic>
        <p:nvPicPr>
          <p:cNvPr id="17" name="Содержимое 3" descr="IMG_073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938619">
            <a:off x="1803459" y="5443587"/>
            <a:ext cx="1643074" cy="1095382"/>
          </a:xfrm>
          <a:prstGeom prst="rect">
            <a:avLst/>
          </a:prstGeom>
        </p:spPr>
      </p:pic>
      <p:pic>
        <p:nvPicPr>
          <p:cNvPr id="18" name="Содержимое 3" descr="IMG_0738.JPG"/>
          <p:cNvPicPr>
            <a:picLocks noChangeAspect="1"/>
          </p:cNvPicPr>
          <p:nvPr/>
        </p:nvPicPr>
        <p:blipFill>
          <a:blip r:embed="rId11" cstate="print"/>
          <a:srcRect t="14098" b="5727"/>
          <a:stretch>
            <a:fillRect/>
          </a:stretch>
        </p:blipFill>
        <p:spPr>
          <a:xfrm rot="19938619">
            <a:off x="3680940" y="5388750"/>
            <a:ext cx="1585641" cy="1167703"/>
          </a:xfrm>
          <a:prstGeom prst="rect">
            <a:avLst/>
          </a:prstGeom>
        </p:spPr>
      </p:pic>
      <p:pic>
        <p:nvPicPr>
          <p:cNvPr id="19" name="Содержимое 3" descr="IMG_0738.JPG"/>
          <p:cNvPicPr>
            <a:picLocks noChangeAspect="1"/>
          </p:cNvPicPr>
          <p:nvPr/>
        </p:nvPicPr>
        <p:blipFill>
          <a:blip r:embed="rId12" cstate="print"/>
          <a:srcRect b="14026"/>
          <a:stretch>
            <a:fillRect/>
          </a:stretch>
        </p:blipFill>
        <p:spPr>
          <a:xfrm rot="19938619">
            <a:off x="5582285" y="5367090"/>
            <a:ext cx="1605363" cy="1361755"/>
          </a:xfrm>
          <a:prstGeom prst="rect">
            <a:avLst/>
          </a:prstGeom>
        </p:spPr>
      </p:pic>
      <p:pic>
        <p:nvPicPr>
          <p:cNvPr id="20" name="Содержимое 3" descr="IMG_073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9938619">
            <a:off x="7381927" y="5383790"/>
            <a:ext cx="1605363" cy="107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разноцв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3826" y="0"/>
            <a:ext cx="1870174" cy="1857364"/>
          </a:xfrm>
          <a:prstGeom prst="rect">
            <a:avLst/>
          </a:prstGeom>
        </p:spPr>
      </p:pic>
      <p:pic>
        <p:nvPicPr>
          <p:cNvPr id="5" name="Рисунок 4" descr="077 копия.jpg"/>
          <p:cNvPicPr>
            <a:picLocks noChangeAspect="1"/>
          </p:cNvPicPr>
          <p:nvPr/>
        </p:nvPicPr>
        <p:blipFill>
          <a:blip r:embed="rId3" cstate="print"/>
          <a:srcRect t="9070" b="27470"/>
          <a:stretch>
            <a:fillRect/>
          </a:stretch>
        </p:blipFill>
        <p:spPr>
          <a:xfrm>
            <a:off x="0" y="142852"/>
            <a:ext cx="2643206" cy="1333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128586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Партнеры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5" descr="IMG_54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214554"/>
            <a:ext cx="1386105" cy="1851038"/>
          </a:xfrm>
          <a:prstGeom prst="rect">
            <a:avLst/>
          </a:prstGeom>
        </p:spPr>
      </p:pic>
      <p:pic>
        <p:nvPicPr>
          <p:cNvPr id="13" name="Содержимое 5" descr="IMG_54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4214818"/>
            <a:ext cx="1915899" cy="1851038"/>
          </a:xfrm>
          <a:prstGeom prst="rect">
            <a:avLst/>
          </a:prstGeom>
        </p:spPr>
      </p:pic>
      <p:pic>
        <p:nvPicPr>
          <p:cNvPr id="14" name="Содержимое 5" descr="IMG_54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4286256"/>
            <a:ext cx="1308601" cy="1851038"/>
          </a:xfrm>
          <a:prstGeom prst="rect">
            <a:avLst/>
          </a:prstGeom>
        </p:spPr>
      </p:pic>
      <p:pic>
        <p:nvPicPr>
          <p:cNvPr id="15" name="Содержимое 5" descr="IMG_546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58" y="4357694"/>
            <a:ext cx="2776557" cy="1407831"/>
          </a:xfrm>
          <a:prstGeom prst="rect">
            <a:avLst/>
          </a:prstGeom>
        </p:spPr>
      </p:pic>
      <p:pic>
        <p:nvPicPr>
          <p:cNvPr id="17" name="Содержимое 5" descr="IMG_546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2132" y="2500306"/>
            <a:ext cx="2776557" cy="1073147"/>
          </a:xfrm>
          <a:prstGeom prst="rect">
            <a:avLst/>
          </a:prstGeom>
        </p:spPr>
      </p:pic>
      <p:pic>
        <p:nvPicPr>
          <p:cNvPr id="18" name="Содержимое 5" descr="IMG_546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1538" y="2071678"/>
            <a:ext cx="1851038" cy="1851038"/>
          </a:xfrm>
          <a:prstGeom prst="rect">
            <a:avLst/>
          </a:prstGeom>
        </p:spPr>
      </p:pic>
      <p:pic>
        <p:nvPicPr>
          <p:cNvPr id="19" name="Содержимое 5" descr="IMG_546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82" y="4357694"/>
            <a:ext cx="1428760" cy="14287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123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Амурская региональная общественная организация  «Центр подготовки волонтеров «Прогресс&amp;Я»</vt:lpstr>
      <vt:lpstr>Слайд 2</vt:lpstr>
      <vt:lpstr>Участники Школы:</vt:lpstr>
      <vt:lpstr>Результаты проекта  </vt:lpstr>
      <vt:lpstr>Слайд 5</vt:lpstr>
      <vt:lpstr>Работа волонтеров</vt:lpstr>
      <vt:lpstr>Слайд 7</vt:lpstr>
    </vt:vector>
  </TitlesOfParts>
  <Company>btt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Амурская региональная общественная организация  «Центр подготовки волонтеров «Прогресс&amp;Я»</dc:title>
  <dc:creator>mcentr</dc:creator>
  <cp:lastModifiedBy>mcentr</cp:lastModifiedBy>
  <cp:revision>12</cp:revision>
  <dcterms:created xsi:type="dcterms:W3CDTF">2016-05-16T03:04:32Z</dcterms:created>
  <dcterms:modified xsi:type="dcterms:W3CDTF">2018-04-26T04:28:38Z</dcterms:modified>
</cp:coreProperties>
</file>