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2" r:id="rId6"/>
    <p:sldId id="267" r:id="rId7"/>
    <p:sldId id="263" r:id="rId8"/>
    <p:sldId id="266" r:id="rId9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9" autoAdjust="0"/>
  </p:normalViewPr>
  <p:slideViewPr>
    <p:cSldViewPr>
      <p:cViewPr varScale="1">
        <p:scale>
          <a:sx n="72" d="100"/>
          <a:sy n="72" d="100"/>
        </p:scale>
        <p:origin x="654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408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3D02FD-F98D-4393-8C2A-AA2B1B59A463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5164D38-2738-4F9A-AE2C-9F3DA1661795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64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743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2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500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188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636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722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14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grpSp>
        <p:nvGrpSpPr>
          <p:cNvPr id="256" name="Линия" descr="Изображение линии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8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9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0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1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2" name="Полилиния 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3" name="Полилиния 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4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5" name="Полилиния 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6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7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8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9" name="Полилиния 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0" name="Полилиния 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1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2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3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4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5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6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7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8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9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0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1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2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3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4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5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6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7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8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9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0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1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2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3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4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5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6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7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8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9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0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1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2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3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4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5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6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7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8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9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0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1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2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3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4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5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6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7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8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9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0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1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2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3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4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5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6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7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8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9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0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1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2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3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4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5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6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7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8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9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0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1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2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3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4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5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6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7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8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9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0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1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2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3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4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5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6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7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8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9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0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1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2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3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4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5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6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7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8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9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0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1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2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3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4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5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6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7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8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9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grpSp>
        <p:nvGrpSpPr>
          <p:cNvPr id="7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3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4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DCAA3-DEBC-406D-8401-30E1F946FF53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grpSp>
        <p:nvGrpSpPr>
          <p:cNvPr id="7" name="Линия" descr="Изображение линии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9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3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4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5B83A8-B65A-4820-B3AA-18435A44086F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grpSp>
        <p:nvGrpSpPr>
          <p:cNvPr id="167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567F8A-3B9B-475E-B703-D5E9DB2614A0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grpSp>
        <p:nvGrpSpPr>
          <p:cNvPr id="255" name="Линия" descr="Изображение линии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7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8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9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0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1" name="Полилиния 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2" name="Полилиния 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3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4" name="Полилиния 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5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6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7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8" name="Полилиния 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9" name="Полилиния 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0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1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2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3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4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5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6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7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8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9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0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1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2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3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4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5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6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7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8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9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0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1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2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3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4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5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6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7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8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9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0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1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2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3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4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5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6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7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8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9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0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1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2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3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4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5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6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7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8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9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0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1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2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3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4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5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6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7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8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9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0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1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2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3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4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5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6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7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8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9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0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1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2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3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4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5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6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7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8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9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0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1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2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3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4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5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6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7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8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9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0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1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2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3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4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5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6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7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8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9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0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1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2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3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4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5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6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7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8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6B7B8-68DB-4C8D-B1EE-F0C4532BD17D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grpSp>
        <p:nvGrpSpPr>
          <p:cNvPr id="158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0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1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2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3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4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5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6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7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8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1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2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8857C3-C93F-4E49-AD92-CBF7106F2783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grpSp>
        <p:nvGrpSpPr>
          <p:cNvPr id="160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Полилиния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2" name="Полилиния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3" name="Полилиния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4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5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6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7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8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1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2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3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4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C36C73-844D-4651-9FC2-22D52B486471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5" name="Объект 3"/>
          <p:cNvSpPr>
            <a:spLocks noGrp="1"/>
          </p:cNvSpPr>
          <p:nvPr>
            <p:ph sz="half" idx="13"/>
          </p:nvPr>
        </p:nvSpPr>
        <p:spPr>
          <a:xfrm>
            <a:off x="6249860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grpSp>
        <p:nvGrpSpPr>
          <p:cNvPr id="156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8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9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0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1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2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3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4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5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6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7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8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BE7C9-88BB-4EFE-8667-3062E1396877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13653-6E18-417E-A961-3DF0937C0BAA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grpSp>
        <p:nvGrpSpPr>
          <p:cNvPr id="615" name="рамка" descr="Изображение прямоугольника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Группа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Группа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Группа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Группа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Группа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Группа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705AF-92A4-4691-A540-883D58C8D1DC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grpSp>
        <p:nvGrpSpPr>
          <p:cNvPr id="614" name="рамка" descr="Изображение прямоугольника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Группа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Группа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Полилиния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Группа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Полилиния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Группа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Группа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Полилиния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Группа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Полилиния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09E27C-4335-4F92-9135-AD8999CC569B}" type="datetime1">
              <a:rPr lang="ru-RU" smtClean="0"/>
              <a:t>20.06.2018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C9D4412-E0C6-4262-9FCB-58486E3B00CB}" type="datetime1">
              <a:rPr lang="ru-RU" noProof="0" smtClean="0"/>
              <a:t>20.06.2018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756" y="404664"/>
            <a:ext cx="11809312" cy="4167336"/>
          </a:xfrm>
        </p:spPr>
        <p:txBody>
          <a:bodyPr rtlCol="0"/>
          <a:lstStyle/>
          <a:p>
            <a:pPr rtl="0"/>
            <a:r>
              <a:rPr lang="ru-RU" dirty="0"/>
              <a:t>Образование будущего как способ борьбы с подростковой преступностью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62364" y="5105400"/>
            <a:ext cx="5004048" cy="1066800"/>
          </a:xfrm>
        </p:spPr>
        <p:txBody>
          <a:bodyPr rtlCol="0"/>
          <a:lstStyle/>
          <a:p>
            <a:pPr rtl="0"/>
            <a:r>
              <a:rPr lang="ru-RU" dirty="0"/>
              <a:t>Проект подготовила: Балаева Ж.Э.,16 лет. Школа №2033 </a:t>
            </a:r>
            <a:r>
              <a:rPr lang="ru-RU" dirty="0" err="1"/>
              <a:t>г.Москвы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6000" dirty="0"/>
              <a:t>План проекта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4400" dirty="0"/>
              <a:t>Проблематика</a:t>
            </a:r>
          </a:p>
          <a:p>
            <a:pPr rtl="0"/>
            <a:r>
              <a:rPr lang="ru-RU" sz="4400" dirty="0"/>
              <a:t>Понятия</a:t>
            </a:r>
          </a:p>
          <a:p>
            <a:pPr rtl="0"/>
            <a:r>
              <a:rPr lang="ru-RU" sz="4400" dirty="0"/>
              <a:t>Решение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Проблематика(Актуальность)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700808"/>
            <a:ext cx="9143998" cy="4536504"/>
          </a:xfrm>
        </p:spPr>
        <p:txBody>
          <a:bodyPr rtlCol="0">
            <a:normAutofit fontScale="90000"/>
          </a:bodyPr>
          <a:lstStyle/>
          <a:p>
            <a:pPr fontAlgn="base"/>
            <a:r>
              <a:rPr lang="ru-RU" sz="2200" dirty="0"/>
              <a:t>Данная работа посвящена одной из важнейших проблем нашего времени проблеме подростковой преступности. Изучение подростковой преступности, в настоящее время имеет особую значимость. Так как во многих регионах нашей страны процент преступлений совершенных подростками достаточно велик, уровень детской преступности растёт. </a:t>
            </a:r>
            <a:br>
              <a:rPr lang="ru-RU" sz="2200" dirty="0"/>
            </a:br>
            <a:r>
              <a:rPr lang="ru-RU" sz="2200" dirty="0"/>
              <a:t>         Подростковый возраст традиционно считается проблемным периодом в ходе формирования и развития личности. Подросток всем своим поведением пытается доказать, что он уже не ребенок. Иногда излишнее желание стать взрослым или наоборот неприятие этого ведет к проявлению у подростков девиантного поведения. Важно не только выяснить каковы причины роста преступности в подростковой среде, но и понять, какие профилактические меры наиболее действенны в борьбе с детской и подростковой преступностью.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AC24BF1-2DF8-4133-9760-020F3BA14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58D46AA-4269-49B8-B870-EC375151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1700808"/>
            <a:ext cx="9143998" cy="4824536"/>
          </a:xfrm>
        </p:spPr>
        <p:txBody>
          <a:bodyPr>
            <a:normAutofit fontScale="90000"/>
          </a:bodyPr>
          <a:lstStyle/>
          <a:p>
            <a:r>
              <a:rPr lang="ru-RU" dirty="0"/>
              <a:t>Все мы видим на диаграмме, что уровень преступности несовершеннолетних немного уменьшился, но все равно это очень высокий результат. </a:t>
            </a:r>
            <a:br>
              <a:rPr lang="ru-RU" dirty="0"/>
            </a:br>
            <a:r>
              <a:rPr lang="ru-RU" dirty="0"/>
              <a:t>Как с этим бороться? Примерное время совершенных преступлений варьируется во время обеда(с 14-00 до 18-00), то есть после уроков в школе. Таким образом, чтобы избежать большего числа преступлений, то внедрить в Образование право на обязательное прохождения </a:t>
            </a:r>
            <a:r>
              <a:rPr lang="ru-RU" dirty="0" err="1"/>
              <a:t>доп.образования</a:t>
            </a:r>
            <a:r>
              <a:rPr lang="ru-RU" dirty="0"/>
              <a:t> </a:t>
            </a:r>
            <a:r>
              <a:rPr lang="ru-RU" dirty="0" err="1"/>
              <a:t>лицам,которые</a:t>
            </a:r>
            <a:r>
              <a:rPr lang="ru-RU" dirty="0"/>
              <a:t> стоят на внутришкольном учете и выше.</a:t>
            </a:r>
          </a:p>
        </p:txBody>
      </p:sp>
    </p:spTree>
    <p:extLst>
      <p:ext uri="{BB962C8B-B14F-4D97-AF65-F5344CB8AC3E}">
        <p14:creationId xmlns:p14="http://schemas.microsoft.com/office/powerpoint/2010/main" val="300630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7113DD4-B2E4-48A1-999E-F9CA28496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8E011A4-A502-4582-AC51-FEDC03BC09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556792"/>
            <a:ext cx="9143998" cy="4968552"/>
          </a:xfrm>
        </p:spPr>
        <p:txBody>
          <a:bodyPr rtlCol="0">
            <a:normAutofit fontScale="90000"/>
          </a:bodyPr>
          <a:lstStyle/>
          <a:p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Образование-процесс воспитания , а также приобретения навыков и знаний. Преступность- деятельность человека, направленная на удовлетворения собственных потребностей путем нарушения общественного порядка. Для того, чтобы было ясно, как эти понятия связаны, я решила привести метафору. Общество взяла , как организм человека, где образование-печень, а преступления-это </a:t>
            </a:r>
            <a:r>
              <a:rPr lang="ru-RU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яд,который</a:t>
            </a: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во-первых разрушает образование, а во-</a:t>
            </a:r>
            <a:r>
              <a:rPr lang="ru-RU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торых</a:t>
            </a: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и само общество.</a:t>
            </a:r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кольная доска (16x9)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88_TF02804846_TF02804846.potx" id="{B0D334FF-33A8-46AB-96CF-63558F5650FA}" vid="{48B67DF7-1DEB-4C08-A175-C7A2C8FA45E8}"/>
    </a:ext>
  </a:extLst>
</a:theme>
</file>

<file path=ppt/theme/theme2.xml><?xml version="1.0" encoding="utf-8"?>
<a:theme xmlns:a="http://schemas.openxmlformats.org/drawingml/2006/main" name="Тема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со школьной доской (широкоэкранный формат)</Template>
  <TotalTime>130</TotalTime>
  <Words>176</Words>
  <Application>Microsoft Office PowerPoint</Application>
  <PresentationFormat>Произвольный</PresentationFormat>
  <Paragraphs>19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 Light</vt:lpstr>
      <vt:lpstr>Consolas</vt:lpstr>
      <vt:lpstr>Corbel</vt:lpstr>
      <vt:lpstr>Школьная доска (16x9)</vt:lpstr>
      <vt:lpstr>Образование будущего как способ борьбы с подростковой преступностью</vt:lpstr>
      <vt:lpstr>План проекта</vt:lpstr>
      <vt:lpstr>Проблематика(Актуальность) проекта.</vt:lpstr>
      <vt:lpstr>Данная работа посвящена одной из важнейших проблем нашего времени проблеме подростковой преступности. Изучение подростковой преступности, в настоящее время имеет особую значимость. Так как во многих регионах нашей страны процент преступлений совершенных подростками достаточно велик, уровень детской преступности растёт.           Подростковый возраст традиционно считается проблемным периодом в ходе формирования и развития личности. Подросток всем своим поведением пытается доказать, что он уже не ребенок. Иногда излишнее желание стать взрослым или наоборот неприятие этого ведет к проявлению у подростков девиантного поведения. Важно не только выяснить каковы причины роста преступности в подростковой среде, но и понять, какие профилактические меры наиболее действенны в борьбе с детской и подростковой преступностью. </vt:lpstr>
      <vt:lpstr>Презентация PowerPoint</vt:lpstr>
      <vt:lpstr>Все мы видим на диаграмме, что уровень преступности несовершеннолетних немного уменьшился, но все равно это очень высокий результат.  Как с этим бороться? Примерное время совершенных преступлений варьируется во время обеда(с 14-00 до 18-00), то есть после уроков в школе. Таким образом, чтобы избежать большего числа преступлений, то внедрить в Образование право на обязательное прохождения доп.образования лицам,которые стоят на внутришкольном учете и выше.</vt:lpstr>
      <vt:lpstr>Понятие</vt:lpstr>
      <vt:lpstr>Образование-процесс воспитания , а также приобретения навыков и знаний. Преступность- деятельность человека, направленная на удовлетворения собственных потребностей путем нарушения общественного порядка. Для того, чтобы было ясно, как эти понятия связаны, я решила привести метафору. Общество взяла , как организм человека, где образование-печень, а преступления-это яд,который во-первых разрушает образование, а во-торых и само общество.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будущего как способ борьбы с подростковой преступностью</dc:title>
  <dc:creator>Жанна Балаева</dc:creator>
  <cp:lastModifiedBy>Жанна Балаева</cp:lastModifiedBy>
  <cp:revision>9</cp:revision>
  <dcterms:created xsi:type="dcterms:W3CDTF">2018-06-20T04:11:13Z</dcterms:created>
  <dcterms:modified xsi:type="dcterms:W3CDTF">2018-06-20T06:21:13Z</dcterms:modified>
</cp:coreProperties>
</file>