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97" r:id="rId4"/>
    <p:sldId id="262" r:id="rId5"/>
    <p:sldId id="266" r:id="rId6"/>
    <p:sldId id="300" r:id="rId7"/>
    <p:sldId id="282" r:id="rId8"/>
    <p:sldId id="299" r:id="rId9"/>
    <p:sldId id="295" r:id="rId10"/>
    <p:sldId id="29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F3098-7709-42D6-BF00-F5F26E470142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2F348-FB36-4F37-B169-ABB6F856B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F348-FB36-4F37-B169-ABB6F856B2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B4022-CD16-4D83-8A1C-68FCD362740C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620D-B619-4BF7-81A6-3C1FF485C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ара\Desktop\Новая папка\DSC0308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24340" y="0"/>
            <a:ext cx="91683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48880"/>
            <a:ext cx="84580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Озеленение школьной территории</a:t>
            </a:r>
          </a:p>
          <a:p>
            <a:pPr algn="ctr"/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МБОУ «СШ №7» а.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Панахес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Зара\Desktop\Новая папка\DSC03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94928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Ребята ухаживают за ним с удовольствием. Ждут в этом году первых плодов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ра\Desktop\Новая папка\DSC03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Зара\Desktop\DSC02440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Цветочную клумбу дети посвятили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70- </a:t>
            </a:r>
            <a:r>
              <a:rPr lang="ru-RU" b="1" dirty="0" err="1" smtClean="0">
                <a:solidFill>
                  <a:schemeClr val="bg1"/>
                </a:solidFill>
              </a:rPr>
              <a:t>летию</a:t>
            </a:r>
            <a:r>
              <a:rPr lang="ru-RU" b="1" dirty="0" smtClean="0">
                <a:solidFill>
                  <a:schemeClr val="bg1"/>
                </a:solidFill>
              </a:rPr>
              <a:t> Победы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4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Зара\Desktop\Озеленение школы 2\DSC00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58052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Цветочная клумба «Солнышко»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Зара\Desktop\Озеленение школы 2\DSC00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Учащиеся украсили самодельными горшками с цветами, переднюю площадку школы. Каждый горшок неповторим по содержанию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ра\Desktop\IMG_5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4362" y="10769254"/>
            <a:ext cx="11396525" cy="8547394"/>
          </a:xfrm>
          <a:prstGeom prst="rect">
            <a:avLst/>
          </a:prstGeom>
          <a:noFill/>
        </p:spPr>
      </p:pic>
      <p:pic>
        <p:nvPicPr>
          <p:cNvPr id="2051" name="Picture 3" descr="C:\Users\Зара\Desktop\IMG_59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6143644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Зоны отдыха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4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Зара\Desktop\Озеленение школы 2\Новая папка\DSC0099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211960" y="3452920"/>
            <a:ext cx="4932040" cy="3405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Зара\Desktop\Озеленение школы 2\Новая папка\DSC009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4355975" cy="3266981"/>
          </a:xfrm>
          <a:prstGeom prst="rect">
            <a:avLst/>
          </a:prstGeom>
          <a:noFill/>
        </p:spPr>
      </p:pic>
      <p:pic>
        <p:nvPicPr>
          <p:cNvPr id="27651" name="Picture 3" descr="C:\Users\Зара\Desktop\Озеленение школы 2\Новая папка\DSC00990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355976" y="0"/>
            <a:ext cx="4788024" cy="3264024"/>
          </a:xfrm>
          <a:prstGeom prst="rect">
            <a:avLst/>
          </a:prstGeom>
          <a:noFill/>
        </p:spPr>
      </p:pic>
      <p:pic>
        <p:nvPicPr>
          <p:cNvPr id="27653" name="Picture 5" descr="C:\Users\Зара\Desktop\Озеленение школы 2\Новая папка\DSC01008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0" y="3356992"/>
            <a:ext cx="4387571" cy="35010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314096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окнах везде цветы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Зара\Desktop\IMG_5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429264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Главный вход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4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Зара\Desktop\Фото Материалы по озеленению\DSC03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5065502" cy="3789040"/>
          </a:xfrm>
          <a:prstGeom prst="rect">
            <a:avLst/>
          </a:prstGeom>
          <a:noFill/>
        </p:spPr>
      </p:pic>
      <p:pic>
        <p:nvPicPr>
          <p:cNvPr id="10243" name="Picture 3" descr="C:\Users\Зара\Desktop\Фото Материалы по озеленению\DSC0370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111224" y="2996953"/>
            <a:ext cx="6032776" cy="38610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00506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2015г по инициативе волонтерского центра ДОО «Алые паруса» был высажен сад на пришкольном участке( около150 плодовых деревьев)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268760"/>
            <a:ext cx="332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Дружно сажаем школьный сад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88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Зара</dc:creator>
  <cp:lastModifiedBy>Пользователь Windows</cp:lastModifiedBy>
  <cp:revision>16</cp:revision>
  <dcterms:created xsi:type="dcterms:W3CDTF">2012-10-15T06:22:13Z</dcterms:created>
  <dcterms:modified xsi:type="dcterms:W3CDTF">2018-06-06T10:26:16Z</dcterms:modified>
</cp:coreProperties>
</file>