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56" r:id="rId2"/>
    <p:sldId id="335" r:id="rId3"/>
    <p:sldId id="305" r:id="rId4"/>
    <p:sldId id="306" r:id="rId5"/>
    <p:sldId id="297" r:id="rId6"/>
    <p:sldId id="304" r:id="rId7"/>
    <p:sldId id="344" r:id="rId8"/>
    <p:sldId id="346" r:id="rId9"/>
    <p:sldId id="309" r:id="rId10"/>
    <p:sldId id="349" r:id="rId11"/>
    <p:sldId id="350" r:id="rId12"/>
    <p:sldId id="274" r:id="rId13"/>
    <p:sldId id="299" r:id="rId14"/>
    <p:sldId id="351" r:id="rId15"/>
    <p:sldId id="34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3" autoAdjust="0"/>
    <p:restoredTop sz="94660"/>
  </p:normalViewPr>
  <p:slideViewPr>
    <p:cSldViewPr>
      <p:cViewPr varScale="1">
        <p:scale>
          <a:sx n="75" d="100"/>
          <a:sy n="75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379CD-E193-4245-889D-F0B9F06D6D99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8053D-85D7-4D0C-8F00-2FF468C3E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7929618" cy="1000132"/>
          </a:xfrm>
        </p:spPr>
        <p:txBody>
          <a:bodyPr>
            <a:normAutofit fontScale="47500" lnSpcReduction="20000"/>
          </a:bodyPr>
          <a:lstStyle/>
          <a:p>
            <a:endParaRPr lang="ru-RU" sz="1800" dirty="0" smtClean="0">
              <a:solidFill>
                <a:schemeClr val="accent2"/>
              </a:solidFill>
            </a:endParaRPr>
          </a:p>
          <a:p>
            <a:endParaRPr lang="ru-RU" sz="1800" dirty="0" smtClean="0">
              <a:solidFill>
                <a:schemeClr val="accent2"/>
              </a:solidFill>
            </a:endParaRPr>
          </a:p>
          <a:p>
            <a:r>
              <a:rPr lang="ru-RU" sz="3400" dirty="0" smtClean="0">
                <a:solidFill>
                  <a:schemeClr val="accent2"/>
                </a:solidFill>
              </a:rPr>
              <a:t>г. Заречный Пензенской области</a:t>
            </a:r>
          </a:p>
          <a:p>
            <a:r>
              <a:rPr lang="ru-RU" sz="3400" dirty="0" smtClean="0">
                <a:solidFill>
                  <a:schemeClr val="accent2"/>
                </a:solidFill>
              </a:rPr>
              <a:t>2019 г.</a:t>
            </a:r>
          </a:p>
          <a:p>
            <a:endParaRPr lang="ru-RU" sz="1800" b="1" dirty="0">
              <a:solidFill>
                <a:schemeClr val="accent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05930"/>
            <a:ext cx="8186766" cy="1280127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Экскурсия-расследование </a:t>
            </a:r>
            <a:br>
              <a:rPr lang="ru-RU" sz="2800" i="1" dirty="0" smtClean="0"/>
            </a:br>
            <a:r>
              <a:rPr lang="ru-RU" dirty="0" smtClean="0"/>
              <a:t>«Загадки закрытого города»</a:t>
            </a:r>
            <a:endParaRPr lang="ru-RU" dirty="0"/>
          </a:p>
        </p:txBody>
      </p:sp>
      <p:pic>
        <p:nvPicPr>
          <p:cNvPr id="1026" name="Picture 2" descr="D:\ОРУДЖЕВА\Конкурсы\2016 год\Жизнь Отечеству 31 марта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43380"/>
            <a:ext cx="3637411" cy="2428892"/>
          </a:xfrm>
          <a:prstGeom prst="rect">
            <a:avLst/>
          </a:prstGeom>
          <a:noFill/>
        </p:spPr>
      </p:pic>
      <p:pic>
        <p:nvPicPr>
          <p:cNvPr id="1028" name="Picture 4" descr="D:\ОРУДЖЕВА\Конкурсы\2016 год\Жизнь Отечеству 31 марта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178604"/>
            <a:ext cx="3429024" cy="2393667"/>
          </a:xfrm>
          <a:prstGeom prst="rect">
            <a:avLst/>
          </a:prstGeom>
          <a:noFill/>
        </p:spPr>
      </p:pic>
      <p:pic>
        <p:nvPicPr>
          <p:cNvPr id="8" name="Содержимое 4" descr="AMJTXAu2i2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14290"/>
            <a:ext cx="1206636" cy="11720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0232" y="714356"/>
            <a:ext cx="689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Всероссийский конкурс «ДОБРОВОЛЕЦ РОССИИ-2019»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5072098" cy="86834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Проект в действии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3643338" cy="5643602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На территории города сохранились следы окопов, траншей, блиндажей лагеря для новобранцев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Селикса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. По инициативе волонтёров  на средства гранта РВИО там  создан Парк Памяти и  установлены  информационные стенды, рассказывающие об объектах лагеря. Это наблюдательный пункт, блиндаж, палатки-землянки, полевая кухня, а также сторожевые посты по периметру лагеря.  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Информацию на стендах дополняет виртуальное приложение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Park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memori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     при наведении мобильного телефона на стенд можно получить дополнительную информацию о видах вооружения в годы войны и предметах лагерной жизни новобранцев лагеря.</a:t>
            </a:r>
          </a:p>
          <a:p>
            <a:pPr>
              <a:buNone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/>
          </a:p>
        </p:txBody>
      </p:sp>
      <p:pic>
        <p:nvPicPr>
          <p:cNvPr id="6" name="Содержимое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642918"/>
            <a:ext cx="3924151" cy="2472127"/>
          </a:xfrm>
          <a:prstGeom prst="rect">
            <a:avLst/>
          </a:prstGeom>
        </p:spPr>
      </p:pic>
      <p:pic>
        <p:nvPicPr>
          <p:cNvPr id="7" name="Picture 6" descr="D:\МАМА\конкурсы\2016\Жизнь Отечеству\IMG_0380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6"/>
            <a:ext cx="4012349" cy="3033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251142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Добровольцами на средства гранта РВИО была изготовлена рекламно-информационная продукция по теме проекта: афиши, пригласительные билеты и буклеты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для разной возрастной аудитории.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Для участников экскурсий были разработаны анкеты,  анализ которых помог совершенствовать деятельность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в ходе проекта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Анкета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928934"/>
            <a:ext cx="2474672" cy="3500462"/>
          </a:xfrm>
        </p:spPr>
      </p:pic>
      <p:pic>
        <p:nvPicPr>
          <p:cNvPr id="6" name="Содержимое 5" descr="Анкета 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071802" y="2993689"/>
            <a:ext cx="2428892" cy="3435707"/>
          </a:xfrm>
        </p:spPr>
      </p:pic>
      <p:pic>
        <p:nvPicPr>
          <p:cNvPr id="7" name="Содержимое 5" descr="Афиш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000372"/>
            <a:ext cx="2978414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15370" cy="92869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На территории зареченского леса есть экологическая тропа и велодорожки, а волонтеры проводят в рамках экскурсий военно-патриотические игры, экологические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квесты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возрождают забытые народные игры и  проводят  тематические мастер-классы .</a:t>
            </a:r>
            <a:endParaRPr lang="ru-RU" sz="2000" b="1" dirty="0"/>
          </a:p>
        </p:txBody>
      </p:sp>
      <p:pic>
        <p:nvPicPr>
          <p:cNvPr id="18434" name="Picture 2" descr="D:\ОРУДЖЕВА\Конкурсы\2016 год\Жизнь Отечеству 31 марта\10413341_746004545466972_6113039598723895358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428736"/>
            <a:ext cx="4178303" cy="2507744"/>
          </a:xfrm>
          <a:prstGeom prst="rect">
            <a:avLst/>
          </a:prstGeom>
          <a:noFill/>
        </p:spPr>
      </p:pic>
      <p:pic>
        <p:nvPicPr>
          <p:cNvPr id="18435" name="Picture 3" descr="D:\ОРУДЖЕВА\Конкурсы\2016 год\Жизнь Отечеству 31 марта\10415588_746004548800305_800596020866868181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3857652" cy="2500330"/>
          </a:xfrm>
          <a:prstGeom prst="rect">
            <a:avLst/>
          </a:prstGeom>
          <a:noFill/>
        </p:spPr>
      </p:pic>
      <p:pic>
        <p:nvPicPr>
          <p:cNvPr id="18437" name="Picture 5" descr="D:\ОРУДЖЕВА\Конкурсы\2016 год\Жизнь Отечеству 31 марта\10488155_745338072200286_61086900129756160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71942"/>
            <a:ext cx="4214842" cy="2428871"/>
          </a:xfrm>
          <a:prstGeom prst="rect">
            <a:avLst/>
          </a:prstGeom>
          <a:noFill/>
        </p:spPr>
      </p:pic>
      <p:pic>
        <p:nvPicPr>
          <p:cNvPr id="10" name="Picture 1" descr="D:\МАМА\конкурсы\2016\Жизнь Отечеству\1_1LRqYtP_c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71942"/>
            <a:ext cx="3929090" cy="2501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Экскурсия как объяснение в любви: городу и его жителям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5214974" cy="54102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Мы попытались осмыслить городскую историю через призму современности, узнать тайны и разгадать загадки прошлого. </a:t>
            </a:r>
          </a:p>
          <a:p>
            <a:r>
              <a:rPr lang="ru-RU" dirty="0" smtClean="0"/>
              <a:t>Постарались «спровоцировать» участников экскурсий на рефлексию о себе и о Заречном, помогли им проникнуться неповторимой «философией места», ощутить ее глубинную суть  и сделать город по настоящему родным.</a:t>
            </a:r>
          </a:p>
          <a:p>
            <a:r>
              <a:rPr lang="ru-RU" dirty="0" smtClean="0"/>
              <a:t>Заглянуть в прошлое, найти что-то важное в биографии своей семьи на фоне истории страны.</a:t>
            </a:r>
          </a:p>
          <a:p>
            <a:r>
              <a:rPr lang="ru-RU" dirty="0" smtClean="0"/>
              <a:t>Не ограничиваясь анализом городского прошлого, мы будем конструировать новую реальность — будущее, в котором придется жить нашим потомкам.</a:t>
            </a:r>
            <a:endParaRPr lang="ru-RU" dirty="0"/>
          </a:p>
        </p:txBody>
      </p:sp>
      <p:pic>
        <p:nvPicPr>
          <p:cNvPr id="4" name="Picture 3" descr="D:\ОРУДЖЕВА\Конкурсы\2016 год\Жизнь Отечеству 31 марта\vstavka_13._obelisk_v_pamyat_pogibshim_ryadom_s_pos._montazhn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00174"/>
            <a:ext cx="3143272" cy="2460573"/>
          </a:xfrm>
          <a:prstGeom prst="rect">
            <a:avLst/>
          </a:prstGeom>
          <a:noFill/>
        </p:spPr>
      </p:pic>
      <p:pic>
        <p:nvPicPr>
          <p:cNvPr id="6" name="Содержимое 6" descr="yTgMelaf-S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286256"/>
            <a:ext cx="3129289" cy="20853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проекта за 2018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3929090" cy="54292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dirty="0" smtClean="0">
                <a:solidFill>
                  <a:schemeClr val="accent2">
                    <a:lumMod val="75000"/>
                  </a:schemeClr>
                </a:solidFill>
              </a:rPr>
              <a:t>Количественные результаты:</a:t>
            </a:r>
          </a:p>
          <a:p>
            <a:pPr>
              <a:buNone/>
            </a:pPr>
            <a:r>
              <a:rPr lang="ru-RU" sz="2900" dirty="0" smtClean="0"/>
              <a:t>В рамках реализации проекта проведено 20 экскурсий, участниками которых стали 966 человек, из них:</a:t>
            </a:r>
          </a:p>
          <a:p>
            <a:r>
              <a:rPr lang="ru-RU" sz="2900" dirty="0" smtClean="0"/>
              <a:t>- 914 человек от 10 до 30 лет; </a:t>
            </a:r>
          </a:p>
          <a:p>
            <a:r>
              <a:rPr lang="ru-RU" sz="2900" dirty="0" smtClean="0"/>
              <a:t>-52 человека от 30 лет и старше.</a:t>
            </a:r>
          </a:p>
          <a:p>
            <a:pPr>
              <a:buNone/>
            </a:pPr>
            <a:r>
              <a:rPr lang="ru-RU" sz="2900" dirty="0" smtClean="0"/>
              <a:t>В ходе проекта на 5 занятиях получили начальные знания по подготовке и проведению экскурсий 20 человека (из них 8 старшеклассников, 7 студентов и 5 представителей работающей молодёжи). </a:t>
            </a:r>
          </a:p>
          <a:p>
            <a:pPr>
              <a:buNone/>
            </a:pPr>
            <a:r>
              <a:rPr lang="ru-RU" sz="2900" dirty="0" smtClean="0"/>
              <a:t>В организации проекта были задействовано 19 человек:  2 специалиста МАУ «МДЦ «Ровесник» и 17 активистов общественной организации «</a:t>
            </a:r>
            <a:r>
              <a:rPr lang="ru-RU" sz="2900" dirty="0" err="1" smtClean="0"/>
              <a:t>ДОБРОволец</a:t>
            </a:r>
            <a:r>
              <a:rPr lang="ru-RU" sz="2900" dirty="0" smtClean="0"/>
              <a:t> Заречного».</a:t>
            </a:r>
          </a:p>
          <a:p>
            <a:pPr>
              <a:buNone/>
            </a:pPr>
            <a:endParaRPr lang="ru-RU" sz="2900" b="1" dirty="0" smtClean="0"/>
          </a:p>
          <a:p>
            <a:pPr>
              <a:buNone/>
            </a:pPr>
            <a:r>
              <a:rPr lang="ru-RU" sz="2900" b="1" dirty="0" smtClean="0"/>
              <a:t>Всего в 25 мероприятиях проекта приняло участие 995 человек</a:t>
            </a:r>
            <a:r>
              <a:rPr lang="ru-RU" sz="2900" dirty="0" smtClean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1071546"/>
            <a:ext cx="392909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Качественные результаты: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повышение интереса к истории своей семьи, города, страны;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развитие школьного и студенческого туризма в городе;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разработка новых экскурсионных маршрутов с интерактивными элементами, тематических интегрированных экскурсий для разных возрастных аудиторий;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организация  качественного досуга детей, молодежи и старшего поколения;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внедрение в практику  добровольчества нового </a:t>
            </a:r>
            <a:r>
              <a:rPr lang="ru-RU" sz="1600" dirty="0" err="1" smtClean="0"/>
              <a:t>социокультурного</a:t>
            </a:r>
            <a:r>
              <a:rPr lang="ru-RU" sz="1600" dirty="0" smtClean="0"/>
              <a:t> направления;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создание условий для самореализации  молодёжи;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налаживание партнёрского сотрудничества  между высококвалифицированными специалистами и энтузиастами –краеведами.</a:t>
            </a:r>
            <a:endParaRPr lang="ru-RU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51115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Тиражирование результатов проекта: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Содержимое 13" descr="a_cZmVE8Byw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00760" y="285728"/>
            <a:ext cx="2643182" cy="3524243"/>
          </a:xfrm>
        </p:spPr>
      </p:pic>
      <p:pic>
        <p:nvPicPr>
          <p:cNvPr id="15" name="Содержимое 3" descr="rlvMyTRrm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4071942"/>
            <a:ext cx="2500298" cy="25002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928670"/>
            <a:ext cx="46434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на городской научно - практической конференции «Зареченский культурный код: мнения, дискуссии, перспективы»;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в  рамках презентации программы «Развитие краеведения в г. Заречном Пензенской области  на период до 2020 г.» на базе МУК «Музейно-выставочный центр» г. Заречного Пензенской области;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 </a:t>
            </a:r>
            <a:r>
              <a:rPr lang="en-US" dirty="0" smtClean="0"/>
              <a:t>VI</a:t>
            </a:r>
            <a:r>
              <a:rPr lang="ru-RU" dirty="0" smtClean="0"/>
              <a:t> Всероссийском фестивале-конкурсе социальных молодежных проектов «Мой выбор-жизнь и здоровье» для социально активной молодёжи из  14 городов России;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 ходе круглого стола: «Краеведение как направление патриотической работы» на базе регионального отделения ДОСААФ Пензенской области;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 региональном форуме «Инициатива - 2018» в рамках секции «Добровольчество и </a:t>
            </a:r>
            <a:r>
              <a:rPr lang="ru-RU" dirty="0" err="1" smtClean="0"/>
              <a:t>волонтёрство</a:t>
            </a:r>
            <a:r>
              <a:rPr lang="ru-RU" dirty="0" smtClean="0"/>
              <a:t>».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8106694" cy="36828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Место действия: город Заречный Пензенской области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3786190"/>
            <a:ext cx="8072494" cy="278608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400" dirty="0" smtClean="0">
                <a:solidFill>
                  <a:schemeClr val="accent2"/>
                </a:solidFill>
              </a:rPr>
              <a:t>Самый «юный» город в системе Госкорпорации Росатом был основан в 1958 г. Заречный имеет статус административно-территориального образования (ЗАТО), поэтому на его территории установлен особый режим жизнедеятельности, регулирующийся Законом РФ «О закрытом территориально-административном образовании».  </a:t>
            </a:r>
          </a:p>
          <a:p>
            <a:pPr algn="just"/>
            <a:r>
              <a:rPr lang="ru-RU" sz="2400" dirty="0" smtClean="0">
                <a:solidFill>
                  <a:schemeClr val="accent2"/>
                </a:solidFill>
              </a:rPr>
              <a:t>Стоился город силами заключённых и специалистами, приехавшими со всего Советского Союза. В Заречный по направлениям ехали квалифицированные профессионалы, интеллектуальная  элита страны.  Каждый из них стремился внести в культуру города свой вклад и духовно-нравственные ценности, сформированные на своей малой Родине. </a:t>
            </a:r>
          </a:p>
          <a:p>
            <a:pPr algn="just"/>
            <a:r>
              <a:rPr lang="ru-RU" sz="2400" dirty="0" smtClean="0">
                <a:solidFill>
                  <a:schemeClr val="accent2"/>
                </a:solidFill>
              </a:rPr>
              <a:t>Заречный находится в  лесном массиве в 10 километрах от областного центра, г. Пензы. </a:t>
            </a:r>
          </a:p>
          <a:p>
            <a:pPr algn="just"/>
            <a:r>
              <a:rPr lang="ru-RU" sz="2400" dirty="0" smtClean="0">
                <a:solidFill>
                  <a:schemeClr val="accent2"/>
                </a:solidFill>
              </a:rPr>
              <a:t>Сегодня в городе проживает более  65 тысяч жителей.</a:t>
            </a:r>
            <a:r>
              <a:rPr lang="ru-RU" dirty="0" smtClean="0"/>
              <a:t> </a:t>
            </a:r>
          </a:p>
        </p:txBody>
      </p:sp>
      <p:pic>
        <p:nvPicPr>
          <p:cNvPr id="7" name="Содержимое 5" descr="GHASZjmT_t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7572428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79690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Предпосылки проекта. </a:t>
            </a:r>
            <a:endParaRPr lang="ru-RU" sz="3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357298"/>
            <a:ext cx="8115328" cy="466250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В последнее десятилетие в центре внимания специалистов были  не столько проблема изоляция культурного пространства Заречного, сколько  отсутствие социально-исторической памяти и преемственности поколений, отчужденность объектов исторического наследия города от жителей, прежде всего молодёжи. Отсутствие интереса к истории собственного города является предпосылкой к разрушению -исторической памяти и, как следствие, к размыванию личной и групповой самоидентификации в виде соотнесения с местным зареченским сообществом. А это имеет ряд далеко идущих последствий, среди которых наблюдаемая не один год подряд миграция молодёжи  в иные населенные пункты представляет собой лишь верхушку айсберга. </a:t>
            </a:r>
          </a:p>
          <a:p>
            <a:pPr algn="just"/>
            <a:r>
              <a:rPr lang="ru-RU" dirty="0" smtClean="0"/>
              <a:t>Данный проект направлен на стимулирование и поощрение углубленного изучения культурного наследия Заречного жителями и гостями города, в первую очередь – молодежной аудиторией.  </a:t>
            </a:r>
          </a:p>
          <a:p>
            <a:pPr algn="just"/>
            <a:r>
              <a:rPr lang="ru-RU" dirty="0" smtClean="0"/>
              <a:t>Кроме того, в ходе проекта развивались идеи добровольчества: в активную поисковую и краеведческую работу вовлекались представители нескольких поколений. Создание условий для совместной практической  деятельности волонтёров разного возраста  стало предпосылкой для создания на базе МАУ «МДЦ «Ровесник»  городского волонтёрского центра в конце 2017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8640"/>
            <a:ext cx="4714908" cy="1143000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Экскурсия-расследование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b="1" dirty="0" smtClean="0">
                <a:solidFill>
                  <a:schemeClr val="accent2"/>
                </a:solidFill>
              </a:rPr>
              <a:t>«Загадки закрытого города» 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714488"/>
            <a:ext cx="4357718" cy="471490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Цель:</a:t>
            </a:r>
            <a:r>
              <a:rPr lang="ru-RU" dirty="0" smtClean="0"/>
              <a:t> привлечение внимания горожан  и гостей города к малоизвестным страницам локальной истории России XX века  и уникальности  закрытых  городов на примере г. Заречный Пензенской области.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Задачи: </a:t>
            </a:r>
          </a:p>
          <a:p>
            <a:r>
              <a:rPr lang="ru-RU" dirty="0" smtClean="0"/>
              <a:t>разработка интерактивных экскурсий и уникальных маршрутов  с учётом особенностей аудитории;</a:t>
            </a:r>
          </a:p>
          <a:p>
            <a:r>
              <a:rPr lang="ru-RU" dirty="0" smtClean="0"/>
              <a:t>внедрение  в практику культурного добровольчества нового  для города </a:t>
            </a:r>
            <a:r>
              <a:rPr lang="ru-RU" dirty="0" err="1" smtClean="0"/>
              <a:t>социокультурного</a:t>
            </a:r>
            <a:r>
              <a:rPr lang="ru-RU" dirty="0" smtClean="0"/>
              <a:t> направления;</a:t>
            </a:r>
          </a:p>
          <a:p>
            <a:r>
              <a:rPr lang="ru-RU" dirty="0" smtClean="0"/>
              <a:t>развитие социального туризма в регионе.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Начало реализации проекта: </a:t>
            </a:r>
          </a:p>
          <a:p>
            <a:pPr>
              <a:buNone/>
            </a:pPr>
            <a:r>
              <a:rPr lang="ru-RU" dirty="0" smtClean="0"/>
              <a:t>      2016 г. по настоящее время</a:t>
            </a:r>
            <a:endParaRPr lang="ru-RU" dirty="0"/>
          </a:p>
        </p:txBody>
      </p:sp>
      <p:pic>
        <p:nvPicPr>
          <p:cNvPr id="4" name="Содержимое 3" descr="54727831_2244915335836702_231795896163185459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57166"/>
            <a:ext cx="2571768" cy="3665339"/>
          </a:xfrm>
          <a:prstGeom prst="rect">
            <a:avLst/>
          </a:prstGeom>
        </p:spPr>
      </p:pic>
      <p:pic>
        <p:nvPicPr>
          <p:cNvPr id="5" name="Picture 7" descr="D:\ОРУДЖЕВА\Конкурсы\2016 год\Жизнь Отечеству 31 марта\zarech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286256"/>
            <a:ext cx="278608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60648"/>
            <a:ext cx="3744416" cy="70609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</a:rPr>
              <a:t>Команда проекта: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9zzgYhP47q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975640" cy="2810592"/>
          </a:xfrm>
        </p:spPr>
      </p:pic>
      <p:sp>
        <p:nvSpPr>
          <p:cNvPr id="9" name="TextBox 8"/>
          <p:cNvSpPr txBox="1"/>
          <p:nvPr/>
        </p:nvSpPr>
        <p:spPr>
          <a:xfrm>
            <a:off x="4500562" y="857232"/>
            <a:ext cx="4429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Автор  проекта: 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Ева Игоревна Оруджева,  руководитель городского волонтёрского центра на базе МАУ «МДЦ  «Ровесник» г. Заречный 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Исполнители проекта -экскурсоводы:  </a:t>
            </a:r>
            <a:r>
              <a:rPr lang="ru-RU" dirty="0" smtClean="0">
                <a:solidFill>
                  <a:schemeClr val="accent2"/>
                </a:solidFill>
              </a:rPr>
              <a:t>15 волонтёров объединения «</a:t>
            </a:r>
            <a:r>
              <a:rPr lang="ru-RU" dirty="0" err="1" smtClean="0">
                <a:solidFill>
                  <a:schemeClr val="accent2"/>
                </a:solidFill>
              </a:rPr>
              <a:t>ДОБРОволец</a:t>
            </a:r>
            <a:r>
              <a:rPr lang="ru-RU" dirty="0" smtClean="0">
                <a:solidFill>
                  <a:schemeClr val="accent2"/>
                </a:solidFill>
              </a:rPr>
              <a:t> Заречного» (студенты, работающая молодёжь от 18 до 26 лет)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214687"/>
            <a:ext cx="4143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+mj-lt"/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Консультанты проекта: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/>
                </a:solidFill>
              </a:rPr>
              <a:t> Виктор Юрьевич Кладов</a:t>
            </a:r>
            <a:r>
              <a:rPr lang="ru-RU" sz="1600" dirty="0" smtClean="0">
                <a:solidFill>
                  <a:schemeClr val="accent2"/>
                </a:solidFill>
              </a:rPr>
              <a:t>, к.и.н., заместитель директора по научной работе МУК «Музейно-выставочный центр» г. Заречный  Пензенской области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2"/>
                </a:solidFill>
              </a:rPr>
              <a:t>Татьяна Александровна </a:t>
            </a:r>
            <a:r>
              <a:rPr lang="ru-RU" sz="1600" b="1" dirty="0" err="1" smtClean="0">
                <a:solidFill>
                  <a:schemeClr val="accent2"/>
                </a:solidFill>
              </a:rPr>
              <a:t>Кайманова</a:t>
            </a:r>
            <a:r>
              <a:rPr lang="ru-RU" sz="1600" dirty="0" smtClean="0">
                <a:solidFill>
                  <a:schemeClr val="accent2"/>
                </a:solidFill>
              </a:rPr>
              <a:t> – доцент кафедры ПГУ, научный сотрудник Литературного музея г. Пензы, </a:t>
            </a:r>
            <a:r>
              <a:rPr lang="ru-RU" sz="1600" dirty="0" err="1" smtClean="0">
                <a:solidFill>
                  <a:schemeClr val="accent2"/>
                </a:solidFill>
              </a:rPr>
              <a:t>экскурсионист</a:t>
            </a:r>
            <a:r>
              <a:rPr lang="ru-RU" sz="1600" dirty="0" smtClean="0">
                <a:solidFill>
                  <a:schemeClr val="accent2"/>
                </a:solidFill>
              </a:rPr>
              <a:t>,  руководитель Авторской школы экскурсоводов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7" name="Содержимое 3" descr="cUoO4QZ9h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500438"/>
            <a:ext cx="4028434" cy="30331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3050"/>
            <a:ext cx="7472386" cy="7984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Как всё начиналось…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28596" y="1285860"/>
            <a:ext cx="3643338" cy="5072098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 smtClean="0"/>
              <a:t>Ветераны города и молодые волонтёры решили привлечь внимание жителей Заречного, гостей  и новосёлов к уникальности закрытых городов,  истории их возникновения и роли в сохранении мира на планете,  рассказать об особенностях и  традициях. </a:t>
            </a:r>
          </a:p>
          <a:p>
            <a:endParaRPr lang="ru-RU" sz="1700" dirty="0" smtClean="0"/>
          </a:p>
          <a:p>
            <a:r>
              <a:rPr lang="ru-RU" sz="1700" dirty="0" smtClean="0"/>
              <a:t>Ключевой идеей проекта стало изучение философии места, она помогает осознать его специфику, идентичность и отличие от любой другой территории. Понимание прошлого и особенностей места помогает понять и его перспективы – те точки роста, на которые можно ориентироваться при стратегическом планировании развития  региона. При этом, в фокусе локальной истории оказывается в первую очередь конкретный человек, частная и семейная история. </a:t>
            </a:r>
          </a:p>
          <a:p>
            <a:endParaRPr lang="ru-RU" dirty="0"/>
          </a:p>
        </p:txBody>
      </p:sp>
      <p:pic>
        <p:nvPicPr>
          <p:cNvPr id="7" name="Picture 3" descr="D:\МАМА\конкурсы\2016\Жизнь Отечеству\фото\253223-bi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214422"/>
            <a:ext cx="4381500" cy="2457450"/>
          </a:xfrm>
          <a:prstGeom prst="rect">
            <a:avLst/>
          </a:prstGeom>
          <a:noFill/>
        </p:spPr>
      </p:pic>
      <p:pic>
        <p:nvPicPr>
          <p:cNvPr id="8" name="Содержимое 3" descr="IMG_1999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857628"/>
            <a:ext cx="3879142" cy="25869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74638"/>
            <a:ext cx="457203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Проект в действии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4500594" cy="478634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Чтобы достойно представить свой любимый город,  волонтёры  обучились в специально организованной в рамках проекта первой в городе Школе экскурсовода.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ru-RU" dirty="0" smtClean="0"/>
              <a:t>Вовлечение в проект представителей активной молодёжи позволило разработать новые форматы экскурсий с интерактивными элементами: тематических, военно-исторических, археологических, промышленных, автобусных и пешеходных, </a:t>
            </a:r>
            <a:r>
              <a:rPr lang="ru-RU" dirty="0" err="1" smtClean="0"/>
              <a:t>велоэкскурсий</a:t>
            </a:r>
            <a:r>
              <a:rPr lang="ru-RU" dirty="0" smtClean="0"/>
              <a:t>, </a:t>
            </a:r>
            <a:r>
              <a:rPr lang="ru-RU" dirty="0" err="1" smtClean="0"/>
              <a:t>квест-экскурсий</a:t>
            </a:r>
            <a:r>
              <a:rPr lang="ru-RU" dirty="0" smtClean="0"/>
              <a:t>, в том числе для </a:t>
            </a:r>
            <a:r>
              <a:rPr lang="ru-RU" dirty="0" err="1" smtClean="0"/>
              <a:t>маломобильных</a:t>
            </a:r>
            <a:r>
              <a:rPr lang="ru-RU" dirty="0" smtClean="0"/>
              <a:t> граждан и детей с особыми потребностями. </a:t>
            </a:r>
          </a:p>
          <a:p>
            <a:endParaRPr lang="ru-RU" dirty="0"/>
          </a:p>
        </p:txBody>
      </p:sp>
      <p:pic>
        <p:nvPicPr>
          <p:cNvPr id="8" name="Содержимое 7" descr="1zUFYhW7KXc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143504" y="1000108"/>
            <a:ext cx="3500462" cy="500066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6072230" cy="150019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Во время обучения волонтёры проекта  получили рабочие тетради для самостоятельного фиксирования полезной информации, подготовленной для них специалистами и старожилами города: это уникальный материал для начинающих экскурсоводов.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nevni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500826" y="642918"/>
            <a:ext cx="2050989" cy="2901157"/>
          </a:xfrm>
        </p:spPr>
      </p:pic>
      <p:pic>
        <p:nvPicPr>
          <p:cNvPr id="6" name="Содержимое 5" descr="DPcGPj41eIM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3714752"/>
            <a:ext cx="3749675" cy="2780032"/>
          </a:xfrm>
        </p:spPr>
      </p:pic>
      <p:pic>
        <p:nvPicPr>
          <p:cNvPr id="7" name="Содержимое 5" descr="cP--vpVS4t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2071678"/>
            <a:ext cx="3389886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4214842" cy="5286412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Наши партнёры: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- 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Клуб Стратегического развития города г. Заречный;</a:t>
            </a:r>
            <a:b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- Молодёжное объединение «</a:t>
            </a:r>
            <a:r>
              <a:rPr lang="ru-RU" sz="2400" i="1" dirty="0" err="1" smtClean="0">
                <a:solidFill>
                  <a:schemeClr val="accent2">
                    <a:lumMod val="75000"/>
                  </a:schemeClr>
                </a:solidFill>
              </a:rPr>
              <a:t>ДОБРОволец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 Заречного»;</a:t>
            </a:r>
            <a:b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- МАУ «МДЦ «Ровесник»;</a:t>
            </a:r>
            <a:b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-Городской волонтёрский центр г. Заречный;</a:t>
            </a:r>
            <a:b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- МУК «Музейно-выставочный центр» г. Заречный;</a:t>
            </a:r>
            <a:b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-Российское военно-историческое общество. </a:t>
            </a:r>
            <a:b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Scan00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2714620"/>
            <a:ext cx="3120160" cy="3857652"/>
          </a:xfrm>
        </p:spPr>
      </p:pic>
      <p:pic>
        <p:nvPicPr>
          <p:cNvPr id="9" name="Picture 2" descr="Доброволец города Заречн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072074"/>
            <a:ext cx="1383019" cy="1571612"/>
          </a:xfrm>
          <a:prstGeom prst="rect">
            <a:avLst/>
          </a:prstGeom>
          <a:noFill/>
        </p:spPr>
      </p:pic>
      <p:pic>
        <p:nvPicPr>
          <p:cNvPr id="10" name="Содержимое 7" descr="скачанные фай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714356"/>
            <a:ext cx="1631497" cy="1650154"/>
          </a:xfrm>
          <a:prstGeom prst="rect">
            <a:avLst/>
          </a:prstGeom>
        </p:spPr>
      </p:pic>
      <p:pic>
        <p:nvPicPr>
          <p:cNvPr id="11" name="Содержимое 11" descr="4TDyoy2Hdx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65620" y="737924"/>
            <a:ext cx="1394694" cy="1548068"/>
          </a:xfrm>
          <a:prstGeom prst="rect">
            <a:avLst/>
          </a:prstGeom>
        </p:spPr>
      </p:pic>
      <p:pic>
        <p:nvPicPr>
          <p:cNvPr id="12" name="Содержимое 6" descr="vXIHNfV9wx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5143512"/>
            <a:ext cx="1333310" cy="147980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2247</TotalTime>
  <Words>1138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Экскурсия-расследование  «Загадки закрытого города»</vt:lpstr>
      <vt:lpstr>Место действия: город Заречный Пензенской области</vt:lpstr>
      <vt:lpstr>Предпосылки проекта. </vt:lpstr>
      <vt:lpstr>Экскурсия-расследование  «Загадки закрытого города» </vt:lpstr>
      <vt:lpstr>Команда проекта: </vt:lpstr>
      <vt:lpstr>Как всё начиналось…</vt:lpstr>
      <vt:lpstr>Проект в действии</vt:lpstr>
      <vt:lpstr>Во время обучения волонтёры проекта  получили рабочие тетради для самостоятельного фиксирования полезной информации, подготовленной для них специалистами и старожилами города: это уникальный материал для начинающих экскурсоводов.</vt:lpstr>
      <vt:lpstr>Наши партнёры:  -  Клуб Стратегического развития города г. Заречный; - Молодёжное объединение «ДОБРОволец Заречного»; - МАУ «МДЦ «Ровесник»; -Городской волонтёрский центр г. Заречный; - МУК «Музейно-выставочный центр» г. Заречный; -Российское военно-историческое общество.    </vt:lpstr>
      <vt:lpstr>Проект в действии</vt:lpstr>
      <vt:lpstr>Добровольцами на средства гранта РВИО была изготовлена рекламно-информационная продукция по теме проекта: афиши, пригласительные билеты и буклеты   для разной возрастной аудитории. Для участников экскурсий были разработаны анкеты,  анализ которых помог совершенствовать деятельность  в ходе проекта</vt:lpstr>
      <vt:lpstr>  На территории зареченского леса есть экологическая тропа и велодорожки, а волонтеры проводят в рамках экскурсий военно-патриотические игры, экологические квесты, возрождают забытые народные игры и  проводят  тематические мастер-классы .</vt:lpstr>
      <vt:lpstr>Экскурсия как объяснение в любви: городу и его жителям</vt:lpstr>
      <vt:lpstr>Результаты проекта за 2018 г.</vt:lpstr>
      <vt:lpstr>Тиражирование результатов проекта: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Администратор</cp:lastModifiedBy>
  <cp:revision>174</cp:revision>
  <dcterms:created xsi:type="dcterms:W3CDTF">2016-03-25T08:14:02Z</dcterms:created>
  <dcterms:modified xsi:type="dcterms:W3CDTF">2019-06-30T16:21:31Z</dcterms:modified>
</cp:coreProperties>
</file>