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>
        <p:scale>
          <a:sx n="50" d="100"/>
          <a:sy n="50" d="100"/>
        </p:scale>
        <p:origin x="-254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DOMdexp\Desktop\Новая папка\IMG-20190605-WA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571900" cy="58465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00100" y="0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Освещение работы проекта в СМИ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Users\DOMdexp\Desktop\Новая папка\IMG-20190605-WA0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3588747" cy="5881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Mdexp\Desktop\Новая папка\IMG-20190605-WA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833542" cy="5786478"/>
          </a:xfrm>
          <a:prstGeom prst="rect">
            <a:avLst/>
          </a:prstGeom>
          <a:noFill/>
        </p:spPr>
      </p:pic>
      <p:pic>
        <p:nvPicPr>
          <p:cNvPr id="3075" name="Picture 3" descr="C:\Users\DOMdexp\Desktop\Новая папка\IMG-20190605-WA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3738887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Mdexp\Desktop\Новая папка\IMG-20190605-WA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3929090" cy="5944722"/>
          </a:xfrm>
          <a:prstGeom prst="rect">
            <a:avLst/>
          </a:prstGeom>
          <a:noFill/>
        </p:spPr>
      </p:pic>
      <p:pic>
        <p:nvPicPr>
          <p:cNvPr id="4099" name="Picture 3" descr="C:\Users\DOMdexp\Desktop\Новая папка\IMG-20190605-WA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4028926" cy="6024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Mdexp\Desktop\Новая папка\IMG-20190605-WA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090987" cy="6095999"/>
          </a:xfrm>
          <a:prstGeom prst="rect">
            <a:avLst/>
          </a:prstGeom>
          <a:noFill/>
        </p:spPr>
      </p:pic>
      <p:pic>
        <p:nvPicPr>
          <p:cNvPr id="5123" name="Picture 3" descr="C:\Users\DOMdexp\Desktop\Новая папка\IMG-20190605-WA0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3801962" cy="5738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Mdexp\Desktop\Новая папка\IMG-20190605-WA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388118" cy="6072206"/>
          </a:xfrm>
          <a:prstGeom prst="rect">
            <a:avLst/>
          </a:prstGeom>
          <a:noFill/>
        </p:spPr>
      </p:pic>
      <p:pic>
        <p:nvPicPr>
          <p:cNvPr id="6147" name="Picture 3" descr="C:\Users\DOMdexp\Desktop\Новая папка\IMG-20190605-WA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66"/>
            <a:ext cx="3429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Mdexp\Desktop\Новая папка\IMG-20190605-WA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112971" cy="6072206"/>
          </a:xfrm>
          <a:prstGeom prst="rect">
            <a:avLst/>
          </a:prstGeom>
          <a:noFill/>
        </p:spPr>
      </p:pic>
      <p:pic>
        <p:nvPicPr>
          <p:cNvPr id="7171" name="Picture 3" descr="C:\Users\DOMdexp\Desktop\Новая папка\IMG-20190605-WA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529013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5908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DOMdexp</dc:creator>
  <cp:lastModifiedBy>DOMdexp</cp:lastModifiedBy>
  <cp:revision>3</cp:revision>
  <dcterms:created xsi:type="dcterms:W3CDTF">2019-06-05T13:46:07Z</dcterms:created>
  <dcterms:modified xsi:type="dcterms:W3CDTF">2019-06-05T14:12:03Z</dcterms:modified>
</cp:coreProperties>
</file>