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44408" cy="11373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«Отечества достойные сыны»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4639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552728" cy="4315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Добровольческий проект «Отечества достойные сыны» добровольческий отряд «Милосердие» воплощает в жизнь уже в течении 4 лет.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7787208" cy="19442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    Совместно </a:t>
            </a:r>
            <a:r>
              <a:rPr lang="ru-RU" dirty="0" smtClean="0">
                <a:latin typeface="Arial Black" pitchFamily="34" charset="0"/>
              </a:rPr>
              <a:t>с добровольцами войны-афганцы ездят по школам района и проводят уроки мужества, где учащиеся получают информацию об истории Афганской войны через рассказы героев.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5L-PeQFbo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780928"/>
            <a:ext cx="486003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e4MPIqyax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4538276" cy="3024336"/>
          </a:xfrm>
        </p:spPr>
      </p:pic>
      <p:pic>
        <p:nvPicPr>
          <p:cNvPr id="5" name="Рисунок 4" descr="9pUjWeSbC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5220324" cy="3478857"/>
          </a:xfrm>
          <a:prstGeom prst="rect">
            <a:avLst/>
          </a:prstGeom>
        </p:spPr>
      </p:pic>
      <p:pic>
        <p:nvPicPr>
          <p:cNvPr id="6" name="Рисунок 5" descr="FItn2K6K_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501008"/>
            <a:ext cx="3936437" cy="2952328"/>
          </a:xfrm>
          <a:prstGeom prst="rect">
            <a:avLst/>
          </a:prstGeom>
        </p:spPr>
      </p:pic>
      <p:pic>
        <p:nvPicPr>
          <p:cNvPr id="7" name="Рисунок 6" descr="Anw_PK0ojS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04664"/>
            <a:ext cx="396044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8yBp3x_6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970494" cy="3312368"/>
          </a:xfrm>
        </p:spPr>
      </p:pic>
      <p:pic>
        <p:nvPicPr>
          <p:cNvPr id="5" name="Рисунок 4" descr="cYItP9bvq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429000"/>
            <a:ext cx="4868352" cy="3244300"/>
          </a:xfrm>
          <a:prstGeom prst="rect">
            <a:avLst/>
          </a:prstGeom>
        </p:spPr>
      </p:pic>
      <p:pic>
        <p:nvPicPr>
          <p:cNvPr id="6" name="Рисунок 5" descr="9e4MPIqyax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60648"/>
            <a:ext cx="4031728" cy="26867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Проект «Отечества достойные сыны» - изучение большой истории через жизнь наших земляков. Таким образом, жизнь воинов-интернационалистов для молодого поколения – наглядный пример служения Отечеству.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Scan3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293096"/>
            <a:ext cx="3120800" cy="23173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«Отечества достойные сыны» </vt:lpstr>
      <vt:lpstr>Добровольческий проект «Отечества достойные сыны» добровольческий отряд «Милосердие» воплощает в жизнь уже в течении 4 лет.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«Отечества достойные сыны» </dc:title>
  <dc:creator>МЦ Юность</dc:creator>
  <cp:lastModifiedBy>МЦ Юность</cp:lastModifiedBy>
  <cp:revision>1</cp:revision>
  <dcterms:created xsi:type="dcterms:W3CDTF">2019-06-10T12:24:41Z</dcterms:created>
  <dcterms:modified xsi:type="dcterms:W3CDTF">2019-06-10T13:02:25Z</dcterms:modified>
</cp:coreProperties>
</file>