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6" r:id="rId3"/>
    <p:sldId id="259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4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0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9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5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9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3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0B38-DA87-4B41-BC2E-E1344101699D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0F64-4B18-4539-872C-14F6A9D8F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Откройся </a:t>
            </a:r>
            <a:b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добра!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840760" cy="1752600"/>
          </a:xfrm>
        </p:spPr>
        <p:txBody>
          <a:bodyPr/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Ресурсы проекта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273630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 МБУ «Молодёжный центр»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Глазова</a:t>
            </a:r>
          </a:p>
          <a:p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рантодатели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спонсоры, администрация города Глазова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0" y="-21760"/>
            <a:ext cx="856895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Почему проект актуален?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776864" cy="3456384"/>
          </a:xfrm>
        </p:spPr>
        <p:txBody>
          <a:bodyPr>
            <a:noAutofit/>
          </a:bodyPr>
          <a:lstStyle/>
          <a:p>
            <a:pPr indent="357188" algn="l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базе «Молодёжного центра» г. Глазова с 2015 года существует волонтёрский отряд «Волонтёры нового века», а с сентября 2017 г. ведет свою работу «Школа волонтёров», где каждый житель может узнать о добровольчестве, получить нужные навыки для волонтерской деятельности, найти единомышленников и принять участие в мероприятиях города в качестве волонтера. Но имеющихся ресурсов недостаточно для того, чтобы продуктивно популяризировать добровольчество среди молодежи с целью привлечения в Школу большего количества людей. Вместе с тем, важной задачей является не только популяризация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волонтёрства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но и более качественная подготовка волонтёров.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57188" algn="l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в городе Глазове существуют 10 волонтёрских отрядов на базе школ,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ССУЗов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библиотеки, молодежного центра, культурно-спортивного центра, а так же добровольные объединения граждан. Данный проект позволит осуществить качественную подготовку сертифицированных волонтеров, осознающих свою ответственность, умеющих правильно оказать помощь и не навредить, а главное- желающих делиться своими опытом и добротой.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772400" cy="1614041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высококвалифицированных волонтеров, координаторов и руководителей проектов  на базе Молодежного центра г. Глазова в период с октября по декабрь 2018 г.</a:t>
            </a:r>
            <a:endParaRPr lang="ru-RU" sz="27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проекта: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Формирование ценностей волонтерской деятельности у молодежи, проходящей курс Школы волонтеров;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Реализация программы подготовки добровольцев;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Увеличение числа добровольческих объединений на территории г. Глазова;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Создание и трансляция позитивного контента в СМИ и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соцсетях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целью создания позитивного имиджа добровольчества;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Организация и проведение мероприятий, пропагандирующих деятельность добровольцев на базе учебных, культурных, спортивных заведений, общественных организаций.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проекта: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Подростки и молодежь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 от 14 до 30  лет.</a:t>
            </a:r>
          </a:p>
        </p:txBody>
      </p:sp>
    </p:spTree>
    <p:extLst>
      <p:ext uri="{BB962C8B-B14F-4D97-AF65-F5344CB8AC3E}">
        <p14:creationId xmlns:p14="http://schemas.microsoft.com/office/powerpoint/2010/main" val="36303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85496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Организационный план реализации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70567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Август,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Разработка курса занятий по подготовке волонтёров на базе Школы волонтёров МБУ «Молодежный центр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 специалистов для реализации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</a:p>
          <a:p>
            <a:endParaRPr lang="ru-RU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Сентябрь,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Реклама курса в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СМИ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Набор групп на трёхмесячный курс обучения в Школе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волонтёров</a:t>
            </a:r>
          </a:p>
          <a:p>
            <a:endParaRPr lang="ru-RU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Октябрь,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Теоретические и практические занятия.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и проведение мероприятия ко Всемирному Дню улыбки в Детском доме-интернате для умственно-отсталых детей г. Глазова.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и участие в благотворительной акции в помощь бездомным животным «Твори добро»</a:t>
            </a:r>
            <a:endParaRPr lang="ru-RU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Ноябрь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Теоретические и практические занятия в Школе волонтеров.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акции «Давайте жить дружно!» ко Дню народного единства в МКУ «Детский дом г. Глазова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Декабрь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Теоретические и практические занятия в Школе волонтеров.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акции «СПИД не приговор» совместно с </a:t>
            </a:r>
            <a:r>
              <a:rPr lang="ru-RU" sz="12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Глазовским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зональным центром СПИД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мероприятиях, посвященных Международному дню добровольцев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Подведение итогов обучения. </a:t>
            </a:r>
            <a:endParaRPr lang="ru-RU" sz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003232" cy="16790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Кадровое обеспечение проекта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Для реализации проекта планируется привлечь: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- специалистов по работе с молодежью МБУ «Молодежный центр» г. Глазова;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- психолога, юриста;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- приглашенных специалистов.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29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Ожидаемые результаты: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Количественные</a:t>
            </a:r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В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ходе реализации данного проекта будет обучено и вовлечено в волонтерскую деятельность 30 человек в возрасте от 14 до 30 лет. В будущем опыт, полученный в результате реализации проекта, может быть обобщен и распространен. Таким образом, все большее количество людей будет вовлечено в волонтерскую деятельность и получат возможность внести собственный вклад в строительство своего будущего. Апробация программы позволит запустить данный курс Школы волонтеров на круглогодичной основе, что позволит увеличить число людей, осведомленных о добровольчестве и готовых помочь в решении острых социальных проблемы города.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Так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 увеличится количество сплоченных волонтерских объединений. На данный момент в городе их десять. За период реализации проекта планируется увеличить это число до 12. </a:t>
            </a:r>
            <a:endParaRPr lang="ru-RU" sz="19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Качественные</a:t>
            </a:r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Реализация 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проекта способствует формированию у молодежи представлений о добровольчестве, увеличению статуса волонтера. Участники овладеют методиками работы с аудиторией разного возраста, социального статуса, с учётом дифференциации социально-психологических особенностей в условиях учреждений разных типов. Будут созданы условия, позволяющие волонтерам своими силами вести работу, направленную на снижение уровня алкоголизма, </a:t>
            </a:r>
            <a:r>
              <a:rPr lang="ru-RU" sz="19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табакокурения</a:t>
            </a: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употребления ПАВ в молодежной среде. Для участников будут созданы условия для реализации творческого потенциала, самореализации и социальной активности.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546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Откройся  для добра! </vt:lpstr>
      <vt:lpstr>Почему проект актуален?</vt:lpstr>
      <vt:lpstr> </vt:lpstr>
      <vt:lpstr>Цель проекта:      Подготовка высококвалифицированных волонтеров, координаторов и руководителей проектов  на базе Молодежного центра г. Глазова в период с октября по декабрь 2018 г.</vt:lpstr>
      <vt:lpstr>Задачи проекта:      - Формирование ценностей волонтерской деятельности у молодежи, проходящей курс Школы волонтеров; - Реализация программы подготовки добровольцев; - Увеличение числа добровольческих объединений на территории г. Глазова; - Создание и трансляция позитивного контента в СМИ и соцсетях с целью создания позитивного имиджа добровольчества; - Организация и проведение мероприятий, пропагандирующих деятельность добровольцев на базе учебных, культурных, спортивных заведений, общественных организаций.</vt:lpstr>
      <vt:lpstr>Участники проекта:    Подростки и молодежь  в возрасте от 14 до 30  лет.</vt:lpstr>
      <vt:lpstr>Организационный план реализации проекта:</vt:lpstr>
      <vt:lpstr>Кадровое обеспечение проекта         Для реализации проекта планируется привлечь: - специалистов по работе с молодежью МБУ «Молодежный центр» г. Глазова; - психолога, юриста; - приглашенных специалистов.</vt:lpstr>
      <vt:lpstr>Ожидаемые результаты:</vt:lpstr>
      <vt:lpstr>Ресурсы проекта</vt:lpstr>
      <vt:lpstr>Благодарю за внимание!</vt:lpstr>
    </vt:vector>
  </TitlesOfParts>
  <Company>neposedy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2017-11-07T12:08:46Z</dcterms:created>
  <dcterms:modified xsi:type="dcterms:W3CDTF">2018-07-26T09:12:53Z</dcterms:modified>
</cp:coreProperties>
</file>