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FE"/>
    <a:srgbClr val="0CC4E8"/>
    <a:srgbClr val="8BE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1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6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8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5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4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0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1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5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9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2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EC0A4-3CD8-4719-97E1-C6FDC5F0D2D3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0C69-F658-49C4-AED5-0433303C7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9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ryazanoff86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280900" cy="8188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11071" r="4101" b="10146"/>
          <a:stretch/>
        </p:blipFill>
        <p:spPr>
          <a:xfrm>
            <a:off x="946150" y="0"/>
            <a:ext cx="3473450" cy="4315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150" y="6123168"/>
            <a:ext cx="347345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CC4E8"/>
              </a:solidFill>
            </a:endParaRPr>
          </a:p>
          <a:p>
            <a:pPr algn="ctr"/>
            <a:r>
              <a:rPr lang="ru-RU" dirty="0" err="1" smtClean="0">
                <a:solidFill>
                  <a:srgbClr val="0CC4E8"/>
                </a:solidFill>
              </a:rPr>
              <a:t>г.Киров</a:t>
            </a:r>
            <a:r>
              <a:rPr lang="ru-RU" dirty="0" smtClean="0">
                <a:solidFill>
                  <a:srgbClr val="0CC4E8"/>
                </a:solidFill>
              </a:rPr>
              <a:t>, 2018 год</a:t>
            </a:r>
          </a:p>
          <a:p>
            <a:pPr algn="ctr"/>
            <a:endParaRPr lang="ru-RU" dirty="0">
              <a:solidFill>
                <a:srgbClr val="0CC4E8"/>
              </a:solidFill>
            </a:endParaRPr>
          </a:p>
          <a:p>
            <a:pPr algn="ctr"/>
            <a:endParaRPr lang="ru-RU" dirty="0">
              <a:solidFill>
                <a:srgbClr val="0CC4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1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0"/>
            <a:ext cx="1917699" cy="238198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921500" y="2885706"/>
            <a:ext cx="4318000" cy="3598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Проект </a:t>
            </a:r>
            <a:r>
              <a:rPr lang="ru-RU" sz="2400" b="1" dirty="0" smtClean="0">
                <a:solidFill>
                  <a:srgbClr val="0CC4E8"/>
                </a:solidFill>
              </a:rPr>
              <a:t>«Открытая встреча» </a:t>
            </a:r>
            <a:r>
              <a:rPr lang="ru-RU" sz="2400" dirty="0" smtClean="0"/>
              <a:t>призван своей целью подготовить общественных лекторов из числа волонтеров для проведения информационных интерактивных лекций по профилактике употребления </a:t>
            </a:r>
            <a:r>
              <a:rPr lang="ru-RU" sz="2400" dirty="0" err="1" smtClean="0"/>
              <a:t>психоактивных</a:t>
            </a:r>
            <a:r>
              <a:rPr lang="ru-RU" sz="2400" dirty="0" smtClean="0"/>
              <a:t> веществ на базе образовательных организаций 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/>
          <a:stretch/>
        </p:blipFill>
        <p:spPr>
          <a:xfrm flipH="1">
            <a:off x="-1104900" y="0"/>
            <a:ext cx="7505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2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700" y="76279"/>
            <a:ext cx="1917699" cy="2381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780" y="1920319"/>
            <a:ext cx="2719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Участники проекта: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381984"/>
            <a:ext cx="3213100" cy="3213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6600" y="3130921"/>
            <a:ext cx="2971800" cy="1663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81F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целевые группы</a:t>
            </a:r>
            <a:r>
              <a:rPr lang="ru-RU" dirty="0">
                <a:solidFill>
                  <a:srgbClr val="0081F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rgbClr val="0081F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учащиеся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старших классов общеобразовательных организаций, педагоги и родители.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67700" y="2458263"/>
            <a:ext cx="3269227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81F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Вторичная целевая</a:t>
            </a:r>
            <a:r>
              <a:rPr lang="ru-RU" dirty="0">
                <a:solidFill>
                  <a:srgbClr val="0081F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81F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группа</a:t>
            </a:r>
            <a:r>
              <a:rPr lang="ru-RU" dirty="0">
                <a:solidFill>
                  <a:srgbClr val="0081F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студенты образовательных организаций профессионального образования и образовательных организаций высшего профессионального образования, члены профильных общественных организация в возрасте от 18 лет.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5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1" y="-594"/>
            <a:ext cx="1917699" cy="23819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344"/>
          <a:stretch/>
        </p:blipFill>
        <p:spPr>
          <a:xfrm>
            <a:off x="5613400" y="-594"/>
            <a:ext cx="7888670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92100" y="2381390"/>
            <a:ext cx="3646122" cy="62478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0" dirty="0" smtClean="0">
                <a:ln w="0"/>
                <a:solidFill>
                  <a:srgbClr val="8BE7F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ru-RU" sz="40000" dirty="0">
              <a:ln w="0"/>
              <a:solidFill>
                <a:srgbClr val="8BE7F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06500" y="4584700"/>
            <a:ext cx="3771900" cy="1778000"/>
          </a:xfrm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2400" dirty="0"/>
              <a:t>Первый </a:t>
            </a:r>
            <a:r>
              <a:rPr lang="ru-RU" sz="2400" dirty="0" smtClean="0"/>
              <a:t>этап проекта </a:t>
            </a:r>
            <a:r>
              <a:rPr lang="ru-RU" sz="2400" dirty="0"/>
              <a:t>- </a:t>
            </a:r>
            <a:r>
              <a:rPr lang="ru-RU" sz="2400" b="1" dirty="0">
                <a:solidFill>
                  <a:srgbClr val="0081FE"/>
                </a:solidFill>
              </a:rPr>
              <a:t>обучающий семинар </a:t>
            </a:r>
            <a:r>
              <a:rPr lang="ru-RU" sz="2400" dirty="0"/>
              <a:t>для </a:t>
            </a:r>
            <a:r>
              <a:rPr lang="ru-RU" sz="2400" dirty="0" smtClean="0"/>
              <a:t>желающих стать общественными волонтеров-лекторами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833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0"/>
            <a:ext cx="1917699" cy="23819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r="22207"/>
          <a:stretch/>
        </p:blipFill>
        <p:spPr>
          <a:xfrm>
            <a:off x="-990599" y="0"/>
            <a:ext cx="7620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45878" y="2267090"/>
            <a:ext cx="3646122" cy="62478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0" dirty="0">
                <a:ln w="0"/>
                <a:solidFill>
                  <a:srgbClr val="8BE7F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61200" y="3860800"/>
            <a:ext cx="4241800" cy="2484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Второй этап проекта – </a:t>
            </a:r>
            <a:r>
              <a:rPr lang="ru-RU" sz="2400" b="1" dirty="0" smtClean="0">
                <a:solidFill>
                  <a:srgbClr val="0081FE"/>
                </a:solidFill>
              </a:rPr>
              <a:t>подготовка авторской разработки</a:t>
            </a:r>
            <a:r>
              <a:rPr lang="ru-RU" sz="2400" b="1" dirty="0" smtClean="0">
                <a:solidFill>
                  <a:srgbClr val="0CC4E8"/>
                </a:solidFill>
              </a:rPr>
              <a:t> </a:t>
            </a:r>
            <a:r>
              <a:rPr lang="ru-RU" sz="2400" dirty="0" smtClean="0"/>
              <a:t>интерактивного занятия участниками обучающего семинара, </a:t>
            </a:r>
            <a:r>
              <a:rPr lang="ru-RU" sz="2400" b="1" dirty="0" smtClean="0">
                <a:solidFill>
                  <a:srgbClr val="0081FE"/>
                </a:solidFill>
              </a:rPr>
              <a:t>публичная защита и аттестация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016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1" y="-594"/>
            <a:ext cx="1917699" cy="23819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27000" y="2381390"/>
            <a:ext cx="3646122" cy="62478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0" dirty="0">
                <a:ln w="0"/>
                <a:solidFill>
                  <a:srgbClr val="8BE7F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06500" y="4584700"/>
            <a:ext cx="3771900" cy="1778000"/>
          </a:xfrm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2400" dirty="0" smtClean="0"/>
              <a:t> На третьем этапе проекта обученные </a:t>
            </a:r>
            <a:r>
              <a:rPr lang="ru-RU" sz="2400" dirty="0" smtClean="0">
                <a:solidFill>
                  <a:srgbClr val="0081FE"/>
                </a:solidFill>
              </a:rPr>
              <a:t>волонтеры-лекторы выступают в образовательных организациях </a:t>
            </a:r>
            <a:r>
              <a:rPr lang="ru-RU" sz="2400" dirty="0" smtClean="0"/>
              <a:t>города.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/>
          <a:stretch/>
        </p:blipFill>
        <p:spPr>
          <a:xfrm>
            <a:off x="5564087" y="0"/>
            <a:ext cx="7504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0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367" y="0"/>
            <a:ext cx="1917699" cy="23819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24615"/>
            <a:ext cx="2122145" cy="17929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1" y="2584463"/>
            <a:ext cx="2273300" cy="2273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86" y="2882912"/>
            <a:ext cx="1676401" cy="1676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13160" r="21106" b="36731"/>
          <a:stretch/>
        </p:blipFill>
        <p:spPr>
          <a:xfrm>
            <a:off x="8990902" y="2679724"/>
            <a:ext cx="2327276" cy="2082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955914"/>
            <a:ext cx="21221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CC4E8"/>
                </a:solidFill>
              </a:rPr>
              <a:t>8000</a:t>
            </a:r>
            <a:r>
              <a:rPr lang="ru-RU" sz="4000" b="1" dirty="0" smtClean="0">
                <a:solidFill>
                  <a:srgbClr val="0081FE"/>
                </a:solidFill>
              </a:rPr>
              <a:t> </a:t>
            </a:r>
          </a:p>
          <a:p>
            <a:pPr algn="ctr"/>
            <a:r>
              <a:rPr lang="ru-RU" dirty="0" smtClean="0"/>
              <a:t>участников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56326" y="4955914"/>
            <a:ext cx="21221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CC4E8"/>
                </a:solidFill>
              </a:rPr>
              <a:t>61</a:t>
            </a:r>
            <a:r>
              <a:rPr lang="ru-RU" sz="4000" b="1" dirty="0" smtClean="0">
                <a:solidFill>
                  <a:srgbClr val="0081FE"/>
                </a:solidFill>
              </a:rPr>
              <a:t> </a:t>
            </a:r>
          </a:p>
          <a:p>
            <a:pPr algn="ctr"/>
            <a:r>
              <a:rPr lang="ru-RU" dirty="0" smtClean="0"/>
              <a:t>аттестованный лектор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23613" y="4955913"/>
            <a:ext cx="21221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CC4E8"/>
                </a:solidFill>
              </a:rPr>
              <a:t>19</a:t>
            </a:r>
            <a:r>
              <a:rPr lang="ru-RU" sz="4000" b="1" dirty="0" smtClean="0">
                <a:solidFill>
                  <a:srgbClr val="0081FE"/>
                </a:solidFill>
              </a:rPr>
              <a:t> </a:t>
            </a:r>
          </a:p>
          <a:p>
            <a:pPr algn="ctr"/>
            <a:r>
              <a:rPr lang="ru-RU" dirty="0" smtClean="0"/>
              <a:t>привлеченных экспертов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093467" y="4955913"/>
            <a:ext cx="21221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CC4E8"/>
                </a:solidFill>
              </a:rPr>
              <a:t>368</a:t>
            </a:r>
            <a:r>
              <a:rPr lang="ru-RU" sz="4000" b="1" dirty="0" smtClean="0">
                <a:solidFill>
                  <a:srgbClr val="0081FE"/>
                </a:solidFill>
              </a:rPr>
              <a:t> </a:t>
            </a:r>
          </a:p>
          <a:p>
            <a:pPr algn="ctr"/>
            <a:r>
              <a:rPr lang="ru-RU" dirty="0" smtClean="0"/>
              <a:t>интерактивных занятий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1456114"/>
            <a:ext cx="5281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Результаты проекта за 2015-2017 годы: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63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917699" cy="2381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7900" y="1341814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Партнеры проекта: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51" y="5362715"/>
            <a:ext cx="3092696" cy="1017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r="27845" b="35263"/>
          <a:stretch/>
        </p:blipFill>
        <p:spPr>
          <a:xfrm>
            <a:off x="1029016" y="3078467"/>
            <a:ext cx="1536065" cy="2000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74" y="3078467"/>
            <a:ext cx="1785685" cy="17856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78" y="2971214"/>
            <a:ext cx="2404076" cy="2000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15" y="5257947"/>
            <a:ext cx="5310839" cy="1227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40" y="2866097"/>
            <a:ext cx="1929260" cy="22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232886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Рязанов Антон Викторович</a:t>
            </a:r>
          </a:p>
          <a:p>
            <a:r>
              <a:rPr lang="ru-RU" sz="2000" dirty="0" smtClean="0">
                <a:solidFill>
                  <a:srgbClr val="0CC4E8"/>
                </a:solidFill>
              </a:rPr>
              <a:t>руководитель проекта</a:t>
            </a:r>
          </a:p>
          <a:p>
            <a:endParaRPr lang="ru-RU" sz="2000" dirty="0">
              <a:solidFill>
                <a:srgbClr val="0CC4E8"/>
              </a:solidFill>
            </a:endParaRPr>
          </a:p>
          <a:p>
            <a:r>
              <a:rPr lang="ru-RU" sz="2000" dirty="0" smtClean="0">
                <a:solidFill>
                  <a:srgbClr val="0CC4E8"/>
                </a:solidFill>
              </a:rPr>
              <a:t>+</a:t>
            </a:r>
            <a:r>
              <a:rPr lang="ru-RU" sz="2000" dirty="0" smtClean="0">
                <a:solidFill>
                  <a:srgbClr val="0081FE"/>
                </a:solidFill>
              </a:rPr>
              <a:t>7-953-67-096-67      </a:t>
            </a:r>
            <a:endParaRPr lang="en-US" sz="2000" dirty="0" smtClean="0">
              <a:solidFill>
                <a:srgbClr val="0081FE"/>
              </a:solidFill>
            </a:endParaRPr>
          </a:p>
          <a:p>
            <a:r>
              <a:rPr lang="en-US" sz="2000" u="sng" dirty="0" smtClean="0">
                <a:solidFill>
                  <a:srgbClr val="0081FE"/>
                </a:solidFill>
                <a:hlinkClick r:id="rId2"/>
              </a:rPr>
              <a:t>https</a:t>
            </a:r>
            <a:r>
              <a:rPr lang="en-US" sz="2000" u="sng" dirty="0">
                <a:solidFill>
                  <a:srgbClr val="0081FE"/>
                </a:solidFill>
                <a:hlinkClick r:id="rId2"/>
              </a:rPr>
              <a:t>://</a:t>
            </a:r>
            <a:r>
              <a:rPr lang="en-US" sz="2000" u="sng" dirty="0" smtClean="0">
                <a:solidFill>
                  <a:srgbClr val="0081FE"/>
                </a:solidFill>
                <a:hlinkClick r:id="rId2"/>
              </a:rPr>
              <a:t>vk.com/ryazanoff86</a:t>
            </a:r>
            <a:r>
              <a:rPr lang="ru-RU" sz="2000" u="sng" dirty="0" smtClean="0">
                <a:solidFill>
                  <a:srgbClr val="0081FE"/>
                </a:solidFill>
              </a:rPr>
              <a:t>      </a:t>
            </a:r>
            <a:endParaRPr lang="en-US" sz="2000" u="sng" dirty="0" smtClean="0">
              <a:solidFill>
                <a:srgbClr val="0081FE"/>
              </a:solidFill>
            </a:endParaRPr>
          </a:p>
          <a:p>
            <a:r>
              <a:rPr lang="en-US" sz="2000" dirty="0" smtClean="0">
                <a:solidFill>
                  <a:srgbClr val="0081FE"/>
                </a:solidFill>
              </a:rPr>
              <a:t>anton_ryazanov86@gmail.com</a:t>
            </a:r>
            <a:endParaRPr lang="ru-RU" sz="2000" dirty="0">
              <a:solidFill>
                <a:srgbClr val="0081F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11071" r="4101" b="10146"/>
          <a:stretch/>
        </p:blipFill>
        <p:spPr>
          <a:xfrm>
            <a:off x="4359275" y="-457200"/>
            <a:ext cx="3473450" cy="43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01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150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Семенова Светлана Николаевна</dc:creator>
  <cp:lastModifiedBy>Семенова Светлана Николаевна</cp:lastModifiedBy>
  <cp:revision>16</cp:revision>
  <dcterms:created xsi:type="dcterms:W3CDTF">2018-08-01T11:46:43Z</dcterms:created>
  <dcterms:modified xsi:type="dcterms:W3CDTF">2018-08-01T14:16:08Z</dcterms:modified>
</cp:coreProperties>
</file>