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2" r:id="rId5"/>
    <p:sldId id="259" r:id="rId6"/>
    <p:sldId id="260" r:id="rId7"/>
    <p:sldId id="263" r:id="rId8"/>
    <p:sldId id="265" r:id="rId9"/>
    <p:sldId id="266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413"/>
    <p:restoredTop sz="50000"/>
  </p:normalViewPr>
  <p:slideViewPr>
    <p:cSldViewPr snapToGrid="0" snapToObjects="1">
      <p:cViewPr>
        <p:scale>
          <a:sx n="60" d="100"/>
          <a:sy n="60" d="100"/>
        </p:scale>
        <p:origin x="14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603BE-8CFB-9742-AE7F-8FF055FBEE85}" type="datetimeFigureOut">
              <a:rPr lang="ru-RU" smtClean="0"/>
              <a:t>25.06.18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EA5E5-9D86-C74F-ADCA-F41C19859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61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EA5E5-9D86-C74F-ADCA-F41C198598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3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EA5E5-9D86-C74F-ADCA-F41C1985980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11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EA5E5-9D86-C74F-ADCA-F41C1985980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301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EA5E5-9D86-C74F-ADCA-F41C1985980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69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EA5E5-9D86-C74F-ADCA-F41C1985980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44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EA5E5-9D86-C74F-ADCA-F41C1985980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9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5078" y="850604"/>
            <a:ext cx="4494028" cy="4040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Проект Открытая школа </a:t>
            </a: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2904" y="4997303"/>
            <a:ext cx="4210492" cy="16312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Совершаются  совместные выезды сотрудников, волонтеров и воспитанников Центра в Мариинский театр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2904" y="4997303"/>
            <a:ext cx="4210492" cy="19389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 2016 году был организован Пушкинский бал, в котором приняли участие, как и воспитанники Центра, так и волонтеры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91646" y="148856"/>
            <a:ext cx="3934047" cy="19389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 </a:t>
            </a:r>
            <a:r>
              <a:rPr lang="ru-RU" dirty="0"/>
              <a:t>2.5 года не менее 94 подростков, совершивших преступления и правонарушения. получили помощь через реализуемый проект «Открытая школа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2668" y="808074"/>
            <a:ext cx="4494028" cy="1015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 2016-2017 год в проекте было задействовано около 71 волонтера</a:t>
            </a: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9216" y="3891517"/>
            <a:ext cx="4274290" cy="25545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Благодаря реализации проекта «Открытая школа» у воспитанников Центра появляется возможность окончить школу и продолжить обучение в профессиональном образовательном учреждении</a:t>
            </a:r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72668" y="808074"/>
            <a:ext cx="4494028" cy="16312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Со стороны представителей школ отмечается повышение уровня мотивации к обучению у воспитанников, занимающихся  с волонтерами Центра</a:t>
            </a:r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7478" y="4678325"/>
            <a:ext cx="4494028" cy="19389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Для всего общества проект «Открытая школа» несет очень большую значимость, а именно: уменьшается количество подростков, вовлеченных в криминал, </a:t>
            </a:r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3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5070" y="5422604"/>
            <a:ext cx="4494028" cy="1015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Для волонтеров </a:t>
            </a:r>
            <a:r>
              <a:rPr lang="ru-RU" dirty="0" smtClean="0"/>
              <a:t>было </a:t>
            </a:r>
            <a:r>
              <a:rPr lang="ru-RU" dirty="0"/>
              <a:t>организованно специальное мероприятие к 13 </a:t>
            </a:r>
            <a:r>
              <a:rPr lang="ru-RU" dirty="0" err="1"/>
              <a:t>летию</a:t>
            </a:r>
            <a:r>
              <a:rPr lang="ru-RU" dirty="0"/>
              <a:t> Центра</a:t>
            </a:r>
          </a:p>
        </p:txBody>
      </p:sp>
    </p:spTree>
    <p:extLst>
      <p:ext uri="{BB962C8B-B14F-4D97-AF65-F5344CB8AC3E}">
        <p14:creationId xmlns:p14="http://schemas.microsoft.com/office/powerpoint/2010/main" val="36431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4652" y="5826641"/>
            <a:ext cx="4444408" cy="7078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/>
              <a:t>Творческие </a:t>
            </a:r>
            <a:r>
              <a:rPr lang="ru-RU" smtClean="0"/>
              <a:t>мастер-классы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238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491</TotalTime>
  <Words>148</Words>
  <Application>Microsoft Macintosh PowerPoint</Application>
  <PresentationFormat>Широкоэкранный</PresentationFormat>
  <Paragraphs>16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21</cp:revision>
  <dcterms:created xsi:type="dcterms:W3CDTF">2018-06-20T08:25:58Z</dcterms:created>
  <dcterms:modified xsi:type="dcterms:W3CDTF">2018-06-25T06:30:29Z</dcterms:modified>
</cp:coreProperties>
</file>