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2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2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4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2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6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8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7240-1CFC-4AA3-836E-31AA866B7111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CFB8-4D91-4786-AF48-78FB0223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Открытка ветерану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Война и Победа – не только история, это факт нравственного подвига советских людей, принявших на себя главную тяжесть в борьбе с фашизмом, достойно и мужественно исполнивших свой  священный долг.  </a:t>
            </a:r>
          </a:p>
        </p:txBody>
      </p:sp>
    </p:spTree>
    <p:extLst>
      <p:ext uri="{BB962C8B-B14F-4D97-AF65-F5344CB8AC3E}">
        <p14:creationId xmlns:p14="http://schemas.microsoft.com/office/powerpoint/2010/main" val="283241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\Desktop\IMG_20180508_125407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1000"/>
            <a:ext cx="81248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6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\Desktop\IMG_20180508_125340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1000"/>
            <a:ext cx="81248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4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\Desktop\IMG_20180508_125442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7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\Desktop\IMG-20180508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6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\Desktop\IMG_0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8032" y="-11620672"/>
            <a:ext cx="40690800" cy="271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0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\Desktop\IMG_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51196" cy="55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5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\Desktop\IMG_20180508_101451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Давно закончилась война…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Затекли </a:t>
            </a:r>
            <a:r>
              <a:rPr lang="ru-RU" sz="2800" b="1" dirty="0">
                <a:solidFill>
                  <a:srgbClr val="FF0000"/>
                </a:solidFill>
              </a:rPr>
              <a:t>и сравнялись с землёй окопы, заросли травой временные фронтовые дороги, цветами покрылись блиндажи. Но земля всегда будет помнить о войне. И люди помнят!</a:t>
            </a:r>
          </a:p>
        </p:txBody>
      </p:sp>
    </p:spTree>
    <p:extLst>
      <p:ext uri="{BB962C8B-B14F-4D97-AF65-F5344CB8AC3E}">
        <p14:creationId xmlns:p14="http://schemas.microsoft.com/office/powerpoint/2010/main" val="3152166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Открытка ветерану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ветерану</dc:title>
  <dc:creator>Школ</dc:creator>
  <cp:lastModifiedBy>Школ</cp:lastModifiedBy>
  <cp:revision>1</cp:revision>
  <dcterms:created xsi:type="dcterms:W3CDTF">2018-06-26T08:48:36Z</dcterms:created>
  <dcterms:modified xsi:type="dcterms:W3CDTF">2018-06-26T08:55:43Z</dcterms:modified>
</cp:coreProperties>
</file>