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0E1-54C7-4C68-9B98-671A016E26E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C2E9-F230-4ABD-AD74-EBB55859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39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0E1-54C7-4C68-9B98-671A016E26E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C2E9-F230-4ABD-AD74-EBB55859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60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0E1-54C7-4C68-9B98-671A016E26E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C2E9-F230-4ABD-AD74-EBB55859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4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0E1-54C7-4C68-9B98-671A016E26E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C2E9-F230-4ABD-AD74-EBB55859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56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0E1-54C7-4C68-9B98-671A016E26E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C2E9-F230-4ABD-AD74-EBB55859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16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0E1-54C7-4C68-9B98-671A016E26E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C2E9-F230-4ABD-AD74-EBB55859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628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0E1-54C7-4C68-9B98-671A016E26E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C2E9-F230-4ABD-AD74-EBB55859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76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0E1-54C7-4C68-9B98-671A016E26E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C2E9-F230-4ABD-AD74-EBB55859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47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0E1-54C7-4C68-9B98-671A016E26E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C2E9-F230-4ABD-AD74-EBB55859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15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0E1-54C7-4C68-9B98-671A016E26E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C2E9-F230-4ABD-AD74-EBB55859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40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0E1-54C7-4C68-9B98-671A016E26E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C2E9-F230-4ABD-AD74-EBB55859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003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530E1-54C7-4C68-9B98-671A016E26E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C2E9-F230-4ABD-AD74-EBB55859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67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Открытка ветерану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Никто не забыт и ничто не забыто!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74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Школ\Desktop\IMG-20180511-WA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354990" cy="469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68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Школ\Desktop\IMG-20180511-WA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968208" cy="448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40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Школ\Desktop\IMG-20180511-WA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81236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29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кол\Desktop\IMG-20180511-WA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84887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455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a.d-cd.net/f174fd4s-96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5238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0906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Открытка ветерану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Открытка ветерану</dc:title>
  <dc:creator>Школ</dc:creator>
  <cp:lastModifiedBy>Школ</cp:lastModifiedBy>
  <cp:revision>2</cp:revision>
  <dcterms:created xsi:type="dcterms:W3CDTF">2018-06-26T09:13:47Z</dcterms:created>
  <dcterms:modified xsi:type="dcterms:W3CDTF">2018-06-26T09:31:59Z</dcterms:modified>
</cp:coreProperties>
</file>