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554461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ZqvFovYZ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332656"/>
            <a:ext cx="462295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1124744"/>
            <a:ext cx="475252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направлен на оказание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помощи пожилым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людям, оказавшимся 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трудной жизненной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MG_20180513_114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306896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365104"/>
            <a:ext cx="396044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реализуется на территории города Краснодара с 01.04.2018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80603_143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630"/>
            <a:ext cx="5304589" cy="397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548680"/>
            <a:ext cx="4248472" cy="26776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цель - привлечение молодёжи к социальной работе, направленной на оказание помощи нуждающимся пожилым людям</a:t>
            </a:r>
          </a:p>
        </p:txBody>
      </p:sp>
      <p:pic>
        <p:nvPicPr>
          <p:cNvPr id="9" name="Рисунок 8" descr="IMG_20180603_14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501008"/>
            <a:ext cx="4608512" cy="304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ДАННЫЙ МОМЕНТ МЫ ПОСЕТИЛИ И ОКАЗАЛИ ГУМАНИТАРНУЮ И ФИЗИЧЕСКУЮ ПОМОЩЬ ПОРЯДКА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50 ВЕТЕРАНАМ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ВОЛОНТЕРСКОЙ РАБОТЕ ПРИВЛЕЧЕНО ПОРЯДКА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 МОЛОДЫХ ЛЮДЕЙ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603_152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206485" cy="24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422_105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0609_150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80609_162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7667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hatsApp Image 2018-05-07 at 18.03.57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242" y="3068960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2018-06-28T17:00:27Z</dcterms:created>
  <dcterms:modified xsi:type="dcterms:W3CDTF">2018-06-28T17:34:06Z</dcterms:modified>
</cp:coreProperties>
</file>