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BC0F720-D8A7-45E1-BD5C-5E815E8F0839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E80B084-298A-456F-9273-6DAEB4EF2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F720-D8A7-45E1-BD5C-5E815E8F0839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B084-298A-456F-9273-6DAEB4EF2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F720-D8A7-45E1-BD5C-5E815E8F0839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B084-298A-456F-9273-6DAEB4EF2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F720-D8A7-45E1-BD5C-5E815E8F0839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B084-298A-456F-9273-6DAEB4EF2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F720-D8A7-45E1-BD5C-5E815E8F0839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B084-298A-456F-9273-6DAEB4EF2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F720-D8A7-45E1-BD5C-5E815E8F0839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B084-298A-456F-9273-6DAEB4EF239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F720-D8A7-45E1-BD5C-5E815E8F0839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B084-298A-456F-9273-6DAEB4EF239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F720-D8A7-45E1-BD5C-5E815E8F0839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B084-298A-456F-9273-6DAEB4EF2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F720-D8A7-45E1-BD5C-5E815E8F0839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B084-298A-456F-9273-6DAEB4EF2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BC0F720-D8A7-45E1-BD5C-5E815E8F0839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E80B084-298A-456F-9273-6DAEB4EF2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BC0F720-D8A7-45E1-BD5C-5E815E8F0839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E80B084-298A-456F-9273-6DAEB4EF2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BC0F720-D8A7-45E1-BD5C-5E815E8F0839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E80B084-298A-456F-9273-6DAEB4EF239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umspb.ru/node/2533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dumspb.ru/node/254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dumspb.ru/node/224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dumspb.ru/node/227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dumspb.ru/node/228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dumspb.ru/node/228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dumspb.ru/node/242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dumspb.ru/node/245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dumspb.ru/node/248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dumspb.ru/node/249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268760"/>
            <a:ext cx="5723468" cy="252028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Проект «О </a:t>
            </a:r>
            <a:r>
              <a:rPr lang="ru-RU" sz="3200" b="1" dirty="0"/>
              <a:t>героях былых </a:t>
            </a:r>
            <a:r>
              <a:rPr lang="ru-RU" sz="3200" b="1" dirty="0" smtClean="0"/>
              <a:t>времен»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Отчеты о прошедших мероприятиях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736622"/>
            <a:ext cx="6624736" cy="1524000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pPr algn="l"/>
            <a:r>
              <a:rPr lang="ru-RU" dirty="0" smtClean="0"/>
              <a:t>Авторы проекта: Санкт-Петербургское движение добровольцев «Наше будущее в наших руках»</a:t>
            </a:r>
          </a:p>
          <a:p>
            <a:pPr algn="l"/>
            <a:r>
              <a:rPr lang="ru-RU" dirty="0" smtClean="0"/>
              <a:t>Куратор: Петрова Елена Юрьевна, педагог-организатор отдела проектов и молодежных социальных инициатив</a:t>
            </a:r>
          </a:p>
          <a:p>
            <a:pPr algn="l"/>
            <a:r>
              <a:rPr lang="ru-RU" dirty="0" smtClean="0"/>
              <a:t>Государственного бюджетного нетипового образовательного учреждения Дворца учащейся молодежи Санкт-Петербурга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726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/>
              <a:t>В</a:t>
            </a:r>
            <a:r>
              <a:rPr lang="ru-RU" sz="2000" b="1" dirty="0" smtClean="0"/>
              <a:t>оенно-патриотическая </a:t>
            </a:r>
            <a:r>
              <a:rPr lang="ru-RU" sz="2000" b="1" dirty="0"/>
              <a:t>акция «Победный май» по маршруту Санкт-Петербург – Минск – Санкт-Петербург, посвященная Дню Победы в Великой Отечественной войне 1941-1945 </a:t>
            </a:r>
            <a:r>
              <a:rPr lang="ru-RU" sz="2000" b="1" dirty="0" err="1"/>
              <a:t>гг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5122" name="Picture 2" descr="C:\Users\User\Desktop\5 (1)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4038" y="2478867"/>
            <a:ext cx="5935287" cy="288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66048" y="2420888"/>
            <a:ext cx="300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http://dumspb.ru/node/2533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627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/>
              <a:t>В</a:t>
            </a:r>
            <a:r>
              <a:rPr lang="ru-RU" sz="2000" b="1" dirty="0" smtClean="0"/>
              <a:t>стреча </a:t>
            </a:r>
            <a:r>
              <a:rPr lang="ru-RU" sz="2000" b="1" dirty="0"/>
              <a:t>обучающихся государственных профессиональных образовательных учреждений с ветераном Великой Отечественной Войны – Абрамом Израилевичем</a:t>
            </a:r>
            <a:br>
              <a:rPr lang="ru-RU" sz="2000" b="1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dumspb.ru/node/2549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4339" name="Picture 3" descr="C:\Users\User\Desktop\DtSnTF3PyT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56772"/>
            <a:ext cx="4896544" cy="325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347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Акция «Спасибо за мирное небо»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dumspb.ru/node/2242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1266" name="Picture 2" descr="C:\Users\User\Desktop\4(125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b="21824"/>
          <a:stretch/>
        </p:blipFill>
        <p:spPr bwMode="auto">
          <a:xfrm>
            <a:off x="2771800" y="4518680"/>
            <a:ext cx="3899925" cy="175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esktop\3(16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58" y="2561563"/>
            <a:ext cx="2651787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User\Desktop\2(179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861" y="2471553"/>
            <a:ext cx="2771800" cy="207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0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/>
              <a:t>А</a:t>
            </a:r>
            <a:r>
              <a:rPr lang="ru-RU" sz="2000" b="1" dirty="0" smtClean="0"/>
              <a:t>втобусная </a:t>
            </a:r>
            <a:r>
              <a:rPr lang="ru-RU" sz="2000" b="1" dirty="0"/>
              <a:t>экскурсия по Дороге жизни. посвященная празднованию 76-й годовщины со Дня прорыва блокады Ленинграда и 75-й годовщины полного освобождения Ленинграда</a:t>
            </a:r>
            <a:br>
              <a:rPr lang="ru-RU" sz="2000" b="1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dumspb.ru/node/2279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43" name="Picture 3" descr="C:\Users\User\Desktop\IMG-01e6afc4b0a8ba3a9a958afd2dfe0692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64904"/>
            <a:ext cx="4596003" cy="344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64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Концерт </a:t>
            </a:r>
            <a:r>
              <a:rPr lang="ru-RU" sz="2400" b="1" dirty="0"/>
              <a:t>творческих коллективов, посвященный 75-ой годовщине полного освобождения Ленинграда от фашистской блокады</a:t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dumspb.ru/node/2284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9218" name="Picture 2" descr="C:\Users\User\Desktop\13(2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79353"/>
            <a:ext cx="4824536" cy="32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837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Торжественный выстрел </a:t>
            </a:r>
            <a:r>
              <a:rPr lang="ru-RU" sz="2000" b="1" dirty="0"/>
              <a:t>из сигнального орудия с Нарышкина бастиона Петропавловской крепости, </a:t>
            </a:r>
            <a:r>
              <a:rPr lang="ru-RU" sz="2000" b="1" dirty="0" smtClean="0"/>
              <a:t>посвященный </a:t>
            </a:r>
            <a:r>
              <a:rPr lang="ru-RU" sz="2000" b="1" dirty="0"/>
              <a:t>75-летию полного освобождения Ленинграда от фашистской блокады</a:t>
            </a:r>
            <a:br>
              <a:rPr lang="ru-RU" sz="2000" b="1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dumspb.ru/node/2285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 descr="C:\Users\User\Desktop\3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08920"/>
            <a:ext cx="5943600" cy="334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083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Мероприятия, приуроченные ко </a:t>
            </a:r>
            <a:r>
              <a:rPr lang="ru-RU" sz="2800" b="1" dirty="0"/>
              <a:t>Дню партизанской славы</a:t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http://dumspb.ru/node/2427</a:t>
            </a:r>
            <a:endParaRPr lang="ru-RU" dirty="0"/>
          </a:p>
        </p:txBody>
      </p:sp>
      <p:pic>
        <p:nvPicPr>
          <p:cNvPr id="12290" name="Picture 2" descr="C:\Users\User\Desktop\2(20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33" y="2789878"/>
            <a:ext cx="4335796" cy="325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\Desktop\45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80928"/>
            <a:ext cx="4359798" cy="326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148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II Форум детских общественных объединений Санкт-Петербурга</a:t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dumspb.ru/node/2452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3314" name="Picture 2" descr="C:\Users\User\Desktop\_DSC04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89590"/>
            <a:ext cx="5052166" cy="335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247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65245" cy="1202485"/>
          </a:xfrm>
        </p:spPr>
        <p:txBody>
          <a:bodyPr>
            <a:noAutofit/>
          </a:bodyPr>
          <a:lstStyle/>
          <a:p>
            <a:r>
              <a:rPr lang="ru-RU" sz="2000" dirty="0" smtClean="0"/>
              <a:t>Торжественно-траурная церемония </a:t>
            </a:r>
            <a:r>
              <a:rPr lang="ru-RU" sz="2000" dirty="0"/>
              <a:t>возложения цветов на братскую могилу «Памяти, учащихся ремесленных железнодорожных училищ, школ ФЗО, работавших и погибших в блокадном Ленинграде 1941-1944». кладбища «Остров декабристов»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204864"/>
            <a:ext cx="6196405" cy="3603812"/>
          </a:xfrm>
        </p:spPr>
        <p:txBody>
          <a:bodyPr/>
          <a:lstStyle/>
          <a:p>
            <a:r>
              <a:rPr lang="en-US" dirty="0">
                <a:hlinkClick r:id="rId2"/>
              </a:rPr>
              <a:t>http://dumspb.ru/node/2483</a:t>
            </a:r>
            <a:endParaRPr lang="ru-RU" dirty="0"/>
          </a:p>
        </p:txBody>
      </p:sp>
      <p:pic>
        <p:nvPicPr>
          <p:cNvPr id="7170" name="Picture 2" descr="C:\Users\User\Desktop\11111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63534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180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/>
              <a:t>Акция «Памяти павших будьте достойны», посвященная 74-й годовщине Победы советского народа в Великой Отечественной войне 1941-1945 годов</a:t>
            </a:r>
            <a:br>
              <a:rPr lang="ru-RU" sz="2000" b="1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dumspb.ru/node/2492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 descr="C:\Users\User\Desktop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80928"/>
            <a:ext cx="4191779" cy="314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1807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</TotalTime>
  <Words>232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Кнопка</vt:lpstr>
      <vt:lpstr>Проект «О героях былых времен»  Отчеты о прошедших мероприятиях</vt:lpstr>
      <vt:lpstr>Акция «Спасибо за мирное небо»</vt:lpstr>
      <vt:lpstr>Автобусная экскурсия по Дороге жизни. посвященная празднованию 76-й годовщины со Дня прорыва блокады Ленинграда и 75-й годовщины полного освобождения Ленинграда </vt:lpstr>
      <vt:lpstr>Концерт творческих коллективов, посвященный 75-ой годовщине полного освобождения Ленинграда от фашистской блокады </vt:lpstr>
      <vt:lpstr>Торжественный выстрел из сигнального орудия с Нарышкина бастиона Петропавловской крепости, посвященный 75-летию полного освобождения Ленинграда от фашистской блокады </vt:lpstr>
      <vt:lpstr>Мероприятия, приуроченные ко Дню партизанской славы </vt:lpstr>
      <vt:lpstr>II Форум детских общественных объединений Санкт-Петербурга </vt:lpstr>
      <vt:lpstr>Торжественно-траурная церемония возложения цветов на братскую могилу «Памяти, учащихся ремесленных железнодорожных училищ, школ ФЗО, работавших и погибших в блокадном Ленинграде 1941-1944». кладбища «Остров декабристов»</vt:lpstr>
      <vt:lpstr>Акция «Памяти павших будьте достойны», посвященная 74-й годовщине Победы советского народа в Великой Отечественной войне 1941-1945 годов </vt:lpstr>
      <vt:lpstr>Военно-патриотическая акция «Победный май» по маршруту Санкт-Петербург – Минск – Санкт-Петербург, посвященная Дню Победы в Великой Отечественной войне 1941-1945 гг </vt:lpstr>
      <vt:lpstr>Встреча обучающихся государственных профессиональных образовательных учреждений с ветераном Великой Отечественной Войны – Абрамом Израилевичем </vt:lpstr>
    </vt:vector>
  </TitlesOfParts>
  <Company>ddd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«О героях былых времен»  Отчеты о прошедших мероприятиях</dc:title>
  <dc:creator>User</dc:creator>
  <cp:lastModifiedBy>User</cp:lastModifiedBy>
  <cp:revision>1</cp:revision>
  <dcterms:created xsi:type="dcterms:W3CDTF">2019-06-03T08:10:07Z</dcterms:created>
  <dcterms:modified xsi:type="dcterms:W3CDTF">2019-06-03T08:11:47Z</dcterms:modified>
</cp:coreProperties>
</file>