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6" r:id="rId3"/>
    <p:sldId id="257" r:id="rId4"/>
    <p:sldId id="274" r:id="rId5"/>
    <p:sldId id="288" r:id="rId6"/>
    <p:sldId id="289" r:id="rId7"/>
    <p:sldId id="290" r:id="rId8"/>
    <p:sldId id="291" r:id="rId9"/>
    <p:sldId id="292" r:id="rId10"/>
    <p:sldId id="259" r:id="rId11"/>
    <p:sldId id="258" r:id="rId12"/>
    <p:sldId id="260" r:id="rId13"/>
    <p:sldId id="266" r:id="rId14"/>
    <p:sldId id="267" r:id="rId15"/>
    <p:sldId id="269" r:id="rId16"/>
    <p:sldId id="268" r:id="rId17"/>
    <p:sldId id="270" r:id="rId18"/>
    <p:sldId id="271" r:id="rId19"/>
    <p:sldId id="272" r:id="rId20"/>
    <p:sldId id="273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93" r:id="rId31"/>
    <p:sldId id="284" r:id="rId32"/>
    <p:sldId id="285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786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DDC48-D272-4A24-8D20-B106D341410F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34068-331F-408C-8DA8-279FBC3FBC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DDC48-D272-4A24-8D20-B106D341410F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34068-331F-408C-8DA8-279FBC3FBC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DDC48-D272-4A24-8D20-B106D341410F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34068-331F-408C-8DA8-279FBC3FBC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DDC48-D272-4A24-8D20-B106D341410F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34068-331F-408C-8DA8-279FBC3FBC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DDC48-D272-4A24-8D20-B106D341410F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34068-331F-408C-8DA8-279FBC3FBC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DDC48-D272-4A24-8D20-B106D341410F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34068-331F-408C-8DA8-279FBC3FBC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DDC48-D272-4A24-8D20-B106D341410F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34068-331F-408C-8DA8-279FBC3FBC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DDC48-D272-4A24-8D20-B106D341410F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34068-331F-408C-8DA8-279FBC3FBC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DDC48-D272-4A24-8D20-B106D341410F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34068-331F-408C-8DA8-279FBC3FBC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DDC48-D272-4A24-8D20-B106D341410F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34068-331F-408C-8DA8-279FBC3FBC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DDC48-D272-4A24-8D20-B106D341410F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34068-331F-408C-8DA8-279FBC3FBC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DDC48-D272-4A24-8D20-B106D341410F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34068-331F-408C-8DA8-279FBC3FBCD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42;&#1072;&#1083;&#1103;\Desktop\&#1054;&#1090;&#1088;&#1103;&#1076;\&#1052;&#1044;&#1053;&#1056;.mp4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IMG_02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0430" y="3214686"/>
            <a:ext cx="2500330" cy="1214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IMG_02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6578" y="3357562"/>
            <a:ext cx="2143140" cy="14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IMG_90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28860" y="4572008"/>
            <a:ext cx="1357322" cy="2035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IMG_21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0694" y="4572008"/>
            <a:ext cx="1381119" cy="2071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_023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2" y="3429000"/>
            <a:ext cx="2214546" cy="1476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Валя\Desktop\Отряд\IMG_017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80307">
            <a:off x="6200924" y="228284"/>
            <a:ext cx="2737320" cy="1824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1928802"/>
            <a:ext cx="7929618" cy="1643073"/>
          </a:xfrm>
        </p:spPr>
        <p:txBody>
          <a:bodyPr>
            <a:noAutofit/>
          </a:bodyPr>
          <a:lstStyle/>
          <a:p>
            <a:r>
              <a:rPr lang="ru-RU" sz="5400" b="1" i="1" dirty="0" smtClean="0">
                <a:latin typeface="Segoe Print" pitchFamily="2" charset="0"/>
                <a:cs typeface="Times New Roman" pitchFamily="18" charset="0"/>
              </a:rPr>
              <a:t>Волонтерский отряд </a:t>
            </a:r>
            <a:br>
              <a:rPr lang="ru-RU" sz="5400" b="1" i="1" dirty="0" smtClean="0">
                <a:latin typeface="Segoe Print" pitchFamily="2" charset="0"/>
                <a:cs typeface="Times New Roman" pitchFamily="18" charset="0"/>
              </a:rPr>
            </a:br>
            <a:r>
              <a:rPr lang="ru-RU" sz="5400" b="1" i="1" dirty="0" smtClean="0">
                <a:latin typeface="Segoe Print" pitchFamily="2" charset="0"/>
                <a:cs typeface="Times New Roman" pitchFamily="18" charset="0"/>
              </a:rPr>
              <a:t>«Счастье на ладони»</a:t>
            </a:r>
            <a:endParaRPr lang="ru-RU" sz="5400" b="1" i="1" dirty="0">
              <a:latin typeface="Segoe Print" pitchFamily="2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5984" y="4143380"/>
            <a:ext cx="4572032" cy="928694"/>
          </a:xfrm>
        </p:spPr>
        <p:txBody>
          <a:bodyPr/>
          <a:lstStyle/>
          <a:p>
            <a:r>
              <a:rPr lang="ru-RU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Отчёт за 2017-2018 год</a:t>
            </a:r>
            <a:endParaRPr lang="ru-RU" i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Валя\Desktop\Отряд\Рисунок5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29058" y="5143512"/>
            <a:ext cx="1301743" cy="1301743"/>
          </a:xfrm>
          <a:prstGeom prst="rect">
            <a:avLst/>
          </a:prstGeom>
          <a:noFill/>
        </p:spPr>
      </p:pic>
      <p:pic>
        <p:nvPicPr>
          <p:cNvPr id="1027" name="Picture 3" descr="C:\Users\Валя\Desktop\Отряд\Право на чудо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43768" y="5072074"/>
            <a:ext cx="1428760" cy="1428760"/>
          </a:xfrm>
          <a:prstGeom prst="rect">
            <a:avLst/>
          </a:prstGeom>
          <a:noFill/>
        </p:spPr>
      </p:pic>
      <p:pic>
        <p:nvPicPr>
          <p:cNvPr id="1028" name="Picture 4" descr="C:\Users\Валя\Desktop\L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4348" y="5072074"/>
            <a:ext cx="1472519" cy="1369443"/>
          </a:xfrm>
          <a:prstGeom prst="rect">
            <a:avLst/>
          </a:prstGeom>
          <a:noFill/>
        </p:spPr>
      </p:pic>
      <p:pic>
        <p:nvPicPr>
          <p:cNvPr id="9" name="Рисунок 8" descr="IMG_2093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1012764">
            <a:off x="134094" y="217609"/>
            <a:ext cx="2715216" cy="1810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007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285984" y="214290"/>
            <a:ext cx="2731547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Гнездо1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500562" y="500042"/>
            <a:ext cx="1934796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кция сентябрь 2017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«Терапевтическая игрушка»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91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714488"/>
            <a:ext cx="3017309" cy="4525963"/>
          </a:xfrm>
        </p:spPr>
      </p:pic>
      <p:pic>
        <p:nvPicPr>
          <p:cNvPr id="3074" name="Picture 2" descr="C:\Users\Валя\Desktop\OALLJQe_kS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2071678"/>
            <a:ext cx="5250913" cy="39290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Валя\Desktop\Отряд\00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7298"/>
            <a:ext cx="3786182" cy="5211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/>
          </a:bodyPr>
          <a:lstStyle/>
          <a:p>
            <a:r>
              <a:rPr lang="ru-RU" sz="4800" i="1" dirty="0" smtClean="0">
                <a:latin typeface="Times New Roman" pitchFamily="18" charset="0"/>
                <a:cs typeface="Times New Roman" pitchFamily="18" charset="0"/>
              </a:rPr>
              <a:t>Форум «Спешите делать добро»</a:t>
            </a:r>
            <a:endParaRPr lang="ru-RU" sz="4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IMG_815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054175" y="1357298"/>
            <a:ext cx="4089825" cy="5143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Валя\Desktop\Рисунок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2500306"/>
            <a:ext cx="2714644" cy="23564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кция ноябрь 2017</a:t>
            </a:r>
            <a:br>
              <a:rPr lang="ru-RU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сбору подгузников и салфеток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IMG_91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1571612"/>
            <a:ext cx="7532901" cy="4865252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1" u="sng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Видеоролик ко дню </a:t>
            </a:r>
            <a:br>
              <a:rPr kumimoji="0" lang="ru-RU" sz="4400" b="0" i="1" u="sng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4400" b="0" i="1" u="sng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недоношенного ребенка</a:t>
            </a:r>
            <a:endParaRPr kumimoji="0" lang="ru-RU" sz="4400" b="0" i="1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7" name="МДНР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76250" y="1619250"/>
            <a:ext cx="813435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Международный день</a:t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недоношенного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ребенка 2017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92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571612"/>
            <a:ext cx="4180291" cy="2786860"/>
          </a:xfrm>
        </p:spPr>
      </p:pic>
      <p:pic>
        <p:nvPicPr>
          <p:cNvPr id="5" name="Рисунок 4" descr="IMG_92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93374" y="1571613"/>
            <a:ext cx="4179121" cy="2786081"/>
          </a:xfrm>
          <a:prstGeom prst="rect">
            <a:avLst/>
          </a:prstGeom>
        </p:spPr>
      </p:pic>
      <p:pic>
        <p:nvPicPr>
          <p:cNvPr id="6" name="Рисунок 5" descr="IMG_92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4095730"/>
            <a:ext cx="4143404" cy="2762270"/>
          </a:xfrm>
          <a:prstGeom prst="rect">
            <a:avLst/>
          </a:prstGeom>
        </p:spPr>
      </p:pic>
      <p:pic>
        <p:nvPicPr>
          <p:cNvPr id="7" name="Рисунок 6" descr="IMG_927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9124" y="4095731"/>
            <a:ext cx="4143404" cy="276226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Международный день</a:t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недоношенного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ребенка 2017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untitled-04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2214554"/>
            <a:ext cx="5207811" cy="3471874"/>
          </a:xfrm>
        </p:spPr>
      </p:pic>
      <p:pic>
        <p:nvPicPr>
          <p:cNvPr id="5" name="Рисунок 4" descr="untitled-04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1643050"/>
            <a:ext cx="3333773" cy="500066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Международный день </a:t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недоношенного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ребенка 2017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93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1643050"/>
            <a:ext cx="7395000" cy="493000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Ежегодная премия </a:t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«Золотой колибри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» ноябрь 2017 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Валя\Desktop\Отряд\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571612"/>
            <a:ext cx="3633066" cy="5000660"/>
          </a:xfrm>
          <a:prstGeom prst="rect">
            <a:avLst/>
          </a:prstGeom>
          <a:noFill/>
        </p:spPr>
      </p:pic>
      <p:pic>
        <p:nvPicPr>
          <p:cNvPr id="5" name="Рисунок 4" descr="A5ZBZzSD7V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1643050"/>
            <a:ext cx="3679057" cy="490540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Валя\Desktop\Отряд\пп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0"/>
            <a:ext cx="483351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7686" y="274638"/>
            <a:ext cx="4786314" cy="5797568"/>
          </a:xfrm>
        </p:spPr>
        <p:txBody>
          <a:bodyPr>
            <a:normAutofit/>
          </a:bodyPr>
          <a:lstStyle/>
          <a:p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I I – я Межрегиональная научно-практическая конференция</a:t>
            </a:r>
            <a:br>
              <a:rPr lang="ru-RU" sz="36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«Актуальные вопросы </a:t>
            </a:r>
            <a:r>
              <a:rPr lang="ru-RU" sz="3600" b="1" i="1" dirty="0" err="1">
                <a:latin typeface="Times New Roman" pitchFamily="18" charset="0"/>
                <a:cs typeface="Times New Roman" pitchFamily="18" charset="0"/>
              </a:rPr>
              <a:t>неонатологии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 и детской хирургии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Первые итоги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2d4ffd2d476f9ec210e59a44ce03c7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3354834"/>
          </a:xfrm>
          <a:prstGeom prst="rect">
            <a:avLst/>
          </a:prstGeom>
        </p:spPr>
      </p:pic>
      <p:pic>
        <p:nvPicPr>
          <p:cNvPr id="4" name="Содержимое 3" descr="IMG_940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2500306"/>
            <a:ext cx="3071802" cy="4357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5"/>
          <p:cNvSpPr>
            <a:spLocks noGrp="1"/>
          </p:cNvSpPr>
          <p:nvPr>
            <p:ph type="title"/>
          </p:nvPr>
        </p:nvSpPr>
        <p:spPr>
          <a:xfrm>
            <a:off x="3286116" y="3714752"/>
            <a:ext cx="5572164" cy="2286016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Участие в конкурсе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проектов декабрь 2017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Pd6gzryAlc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/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-4gSqNcotj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95523" y="3143248"/>
            <a:ext cx="5248477" cy="342902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b="1" i="1" dirty="0" smtClean="0">
                <a:latin typeface="Times New Roman" pitchFamily="18" charset="0"/>
                <a:cs typeface="Times New Roman" pitchFamily="18" charset="0"/>
              </a:rPr>
              <a:t>«Доброволец года 2017»</a:t>
            </a:r>
            <a:endParaRPr lang="ru-RU" sz="4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001 (2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7158" y="1065664"/>
            <a:ext cx="4000528" cy="5506608"/>
          </a:xfrm>
        </p:spPr>
      </p:pic>
      <p:pic>
        <p:nvPicPr>
          <p:cNvPr id="5" name="Рисунок 4" descr="дет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52203" y="1071546"/>
            <a:ext cx="4991797" cy="229584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Марафон 2018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«Подари тепло»</a:t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1 этап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00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flipH="1">
            <a:off x="5072066" y="1500174"/>
            <a:ext cx="3571900" cy="2271785"/>
          </a:xfrm>
        </p:spPr>
      </p:pic>
      <p:pic>
        <p:nvPicPr>
          <p:cNvPr id="5" name="Рисунок 4" descr="IMG_00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500034" y="1500174"/>
            <a:ext cx="3500462" cy="2333642"/>
          </a:xfrm>
          <a:prstGeom prst="rect">
            <a:avLst/>
          </a:prstGeom>
        </p:spPr>
      </p:pic>
      <p:pic>
        <p:nvPicPr>
          <p:cNvPr id="6" name="Рисунок 5" descr="IMG_00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571472" y="4000504"/>
            <a:ext cx="3429024" cy="2286016"/>
          </a:xfrm>
          <a:prstGeom prst="rect">
            <a:avLst/>
          </a:prstGeom>
        </p:spPr>
      </p:pic>
      <p:pic>
        <p:nvPicPr>
          <p:cNvPr id="7" name="Рисунок 6" descr="IMG_007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4857752" y="4000504"/>
            <a:ext cx="3626274" cy="228601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Марафон 2018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«Подари тепло»</a:t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 этап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00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3" y="4143380"/>
            <a:ext cx="3509987" cy="2357454"/>
          </a:xfrm>
        </p:spPr>
      </p:pic>
      <p:pic>
        <p:nvPicPr>
          <p:cNvPr id="5" name="Рисунок 4" descr="IMG_00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571612"/>
            <a:ext cx="3500462" cy="2333641"/>
          </a:xfrm>
          <a:prstGeom prst="rect">
            <a:avLst/>
          </a:prstGeom>
        </p:spPr>
      </p:pic>
      <p:pic>
        <p:nvPicPr>
          <p:cNvPr id="6" name="Рисунок 5" descr="IMG_01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1571612"/>
            <a:ext cx="3497118" cy="2331412"/>
          </a:xfrm>
          <a:prstGeom prst="rect">
            <a:avLst/>
          </a:prstGeom>
        </p:spPr>
      </p:pic>
      <p:pic>
        <p:nvPicPr>
          <p:cNvPr id="7" name="Рисунок 6" descr="IMG_01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628" y="4214818"/>
            <a:ext cx="3500430" cy="233362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IMG_01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4286256"/>
            <a:ext cx="2571768" cy="1857388"/>
          </a:xfrm>
          <a:prstGeom prst="rect">
            <a:avLst/>
          </a:prstGeom>
        </p:spPr>
      </p:pic>
      <p:pic>
        <p:nvPicPr>
          <p:cNvPr id="9" name="Рисунок 8" descr="IMG_01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43636" y="4357694"/>
            <a:ext cx="2786050" cy="185736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Марафон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2018 «Подари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тепло»</a:t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3 этап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0204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714612" y="4071942"/>
            <a:ext cx="3751662" cy="2501108"/>
          </a:xfrm>
        </p:spPr>
      </p:pic>
      <p:pic>
        <p:nvPicPr>
          <p:cNvPr id="5" name="Рисунок 4" descr="IMG_017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86380" y="1500174"/>
            <a:ext cx="3643306" cy="2428871"/>
          </a:xfrm>
          <a:prstGeom prst="rect">
            <a:avLst/>
          </a:prstGeom>
        </p:spPr>
      </p:pic>
      <p:pic>
        <p:nvPicPr>
          <p:cNvPr id="6" name="Рисунок 5" descr="IMG_02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2" y="1500174"/>
            <a:ext cx="3714744" cy="2476496"/>
          </a:xfrm>
          <a:prstGeom prst="rect">
            <a:avLst/>
          </a:prstGeom>
        </p:spPr>
      </p:pic>
      <p:pic>
        <p:nvPicPr>
          <p:cNvPr id="7" name="Рисунок 6" descr="IMG_019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43306" y="1500174"/>
            <a:ext cx="1857372" cy="257176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Благотворительные акции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02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1357298"/>
            <a:ext cx="7395001" cy="493000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02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571480"/>
            <a:ext cx="8289107" cy="5526071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02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571480"/>
            <a:ext cx="8332025" cy="5554683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02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714356"/>
            <a:ext cx="8332025" cy="5554683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02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214290"/>
            <a:ext cx="4429123" cy="2952749"/>
          </a:xfrm>
        </p:spPr>
      </p:pic>
      <p:pic>
        <p:nvPicPr>
          <p:cNvPr id="5" name="Рисунок 4" descr="IMG_02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0898" y="3500438"/>
            <a:ext cx="4483102" cy="2928957"/>
          </a:xfrm>
          <a:prstGeom prst="rect">
            <a:avLst/>
          </a:prstGeom>
        </p:spPr>
      </p:pic>
      <p:pic>
        <p:nvPicPr>
          <p:cNvPr id="6" name="Рисунок 5" descr="IMG_02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00440"/>
            <a:ext cx="4500562" cy="2936310"/>
          </a:xfrm>
          <a:prstGeom prst="rect">
            <a:avLst/>
          </a:prstGeom>
        </p:spPr>
      </p:pic>
      <p:pic>
        <p:nvPicPr>
          <p:cNvPr id="7" name="Рисунок 6" descr="IMG_023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214289"/>
            <a:ext cx="4429124" cy="295274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Встреча с координатором </a:t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«Право на чудо»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1-BXQOD2Ie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500174"/>
            <a:ext cx="3690175" cy="5143536"/>
          </a:xfrm>
        </p:spPr>
      </p:pic>
      <p:pic>
        <p:nvPicPr>
          <p:cNvPr id="5" name="Рисунок 4" descr="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1500174"/>
            <a:ext cx="3734315" cy="514017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wPxAYnuGrY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32"/>
            <a:ext cx="3857620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KhHC6tktjg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3108" y="2928934"/>
            <a:ext cx="4143404" cy="2413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428652"/>
            <a:ext cx="8229600" cy="1643074"/>
          </a:xfrm>
        </p:spPr>
        <p:txBody>
          <a:bodyPr>
            <a:normAutofit/>
          </a:bodyPr>
          <a:lstStyle/>
          <a:p>
            <a:r>
              <a:rPr lang="ru-RU" sz="5400" i="1" dirty="0" smtClean="0">
                <a:latin typeface="Times New Roman" pitchFamily="18" charset="0"/>
                <a:cs typeface="Times New Roman" pitchFamily="18" charset="0"/>
              </a:rPr>
              <a:t>Школа пациента</a:t>
            </a:r>
            <a:endParaRPr lang="ru-RU" sz="5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6xsDScd1dgU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5214910" y="1000108"/>
            <a:ext cx="3929090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EHT69Csx4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427770"/>
            <a:ext cx="3357554" cy="2430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-kLwdFrmRpw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72132" y="4143380"/>
            <a:ext cx="3238491" cy="2428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1500174"/>
            <a:ext cx="7286676" cy="5141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Акция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июнь 2018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«Гнезда для позиционирования»</a:t>
            </a:r>
            <a:endParaRPr lang="ru-R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Январь 2017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Валя\Desktop\VyMTsLRm1S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81083"/>
            <a:ext cx="9106144" cy="56769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Январь 2018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qljIirZLV0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1157289"/>
            <a:ext cx="9144000" cy="5700712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</p:spPr>
        <p:txBody>
          <a:bodyPr>
            <a:normAutofit/>
          </a:bodyPr>
          <a:lstStyle/>
          <a:p>
            <a:r>
              <a:rPr lang="ru-RU" sz="4800" i="1" dirty="0" smtClean="0">
                <a:latin typeface="Times New Roman" pitchFamily="18" charset="0"/>
                <a:cs typeface="Times New Roman" pitchFamily="18" charset="0"/>
              </a:rPr>
              <a:t>Школа пациента</a:t>
            </a:r>
            <a:endParaRPr lang="ru-RU" sz="4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Ooc0xf5lil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1153450">
            <a:off x="197428" y="1365337"/>
            <a:ext cx="4754607" cy="3357586"/>
          </a:xfrm>
        </p:spPr>
      </p:pic>
      <p:pic>
        <p:nvPicPr>
          <p:cNvPr id="8" name="Рисунок 7" descr="q6upnHw9Ox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03355" y="3782047"/>
            <a:ext cx="4670784" cy="2786082"/>
          </a:xfrm>
          <a:prstGeom prst="rect">
            <a:avLst/>
          </a:prstGeom>
        </p:spPr>
      </p:pic>
      <p:pic>
        <p:nvPicPr>
          <p:cNvPr id="9" name="Рисунок 8" descr="VAKlcEGW8Z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90696">
            <a:off x="4782322" y="1626796"/>
            <a:ext cx="4190997" cy="235743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i="1" dirty="0" smtClean="0">
                <a:latin typeface="Times New Roman" pitchFamily="18" charset="0"/>
                <a:cs typeface="Times New Roman" pitchFamily="18" charset="0"/>
              </a:rPr>
              <a:t>Акция март 2017</a:t>
            </a:r>
            <a:br>
              <a:rPr lang="ru-RU" sz="4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800" i="1" dirty="0" smtClean="0">
                <a:latin typeface="Times New Roman" pitchFamily="18" charset="0"/>
                <a:cs typeface="Times New Roman" pitchFamily="18" charset="0"/>
              </a:rPr>
              <a:t>«Подгузники для малышей»</a:t>
            </a:r>
            <a:endParaRPr lang="ru-RU" sz="4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786" y="1600200"/>
            <a:ext cx="7238427" cy="4525963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i="1" dirty="0" smtClean="0">
                <a:latin typeface="Times New Roman" pitchFamily="18" charset="0"/>
                <a:cs typeface="Times New Roman" pitchFamily="18" charset="0"/>
              </a:rPr>
              <a:t>Акция апрель 2017</a:t>
            </a:r>
            <a:br>
              <a:rPr lang="ru-RU" sz="4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800" i="1" dirty="0" smtClean="0">
                <a:latin typeface="Times New Roman" pitchFamily="18" charset="0"/>
                <a:cs typeface="Times New Roman" pitchFamily="18" charset="0"/>
              </a:rPr>
              <a:t>«Терапевтическая игрушка»</a:t>
            </a:r>
            <a:endParaRPr lang="ru-RU" sz="4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596" y="1643050"/>
            <a:ext cx="4929222" cy="4929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Объект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0694" y="1643050"/>
            <a:ext cx="3286148" cy="4929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i="1" dirty="0" smtClean="0">
                <a:latin typeface="Times New Roman" pitchFamily="18" charset="0"/>
                <a:cs typeface="Times New Roman" pitchFamily="18" charset="0"/>
              </a:rPr>
              <a:t>Акция май 2017 </a:t>
            </a:r>
            <a:br>
              <a:rPr lang="ru-RU" sz="4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800" i="1" dirty="0" smtClean="0">
                <a:latin typeface="Times New Roman" pitchFamily="18" charset="0"/>
                <a:cs typeface="Times New Roman" pitchFamily="18" charset="0"/>
              </a:rPr>
              <a:t>«Сохраним тепло»</a:t>
            </a:r>
            <a:endParaRPr lang="ru-RU" sz="4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910" y="1643050"/>
            <a:ext cx="8046156" cy="4525963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i="1" dirty="0" smtClean="0">
                <a:latin typeface="Times New Roman" pitchFamily="18" charset="0"/>
                <a:cs typeface="Times New Roman" pitchFamily="18" charset="0"/>
              </a:rPr>
              <a:t>Акция май 2017 </a:t>
            </a:r>
            <a:br>
              <a:rPr lang="ru-RU" sz="4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800" i="1" dirty="0" smtClean="0">
                <a:latin typeface="Times New Roman" pitchFamily="18" charset="0"/>
                <a:cs typeface="Times New Roman" pitchFamily="18" charset="0"/>
              </a:rPr>
              <a:t>«Сохраним тепло»</a:t>
            </a:r>
            <a:endParaRPr lang="ru-RU" sz="4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Акция июль 2017</a:t>
            </a:r>
            <a:br>
              <a:rPr lang="ru-RU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«Гнезда для позиционирования»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1538" y="1785926"/>
            <a:ext cx="7077248" cy="4525963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100</Words>
  <Application>Microsoft Office PowerPoint</Application>
  <PresentationFormat>Экран (4:3)</PresentationFormat>
  <Paragraphs>28</Paragraphs>
  <Slides>32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Волонтерский отряд  «Счастье на ладони»</vt:lpstr>
      <vt:lpstr>Слайд 2</vt:lpstr>
      <vt:lpstr>Школа пациента</vt:lpstr>
      <vt:lpstr>Школа пациента</vt:lpstr>
      <vt:lpstr>Акция март 2017 «Подгузники для малышей»</vt:lpstr>
      <vt:lpstr>Акция апрель 2017 «Терапевтическая игрушка»</vt:lpstr>
      <vt:lpstr>Акция май 2017  «Сохраним тепло»</vt:lpstr>
      <vt:lpstr>Акция май 2017  «Сохраним тепло»</vt:lpstr>
      <vt:lpstr>Акция июль 2017 «Гнезда для позиционирования»</vt:lpstr>
      <vt:lpstr>Акция сентябрь 2017 «Терапевтическая игрушка»</vt:lpstr>
      <vt:lpstr>Форум «Спешите делать добро»</vt:lpstr>
      <vt:lpstr>Акция ноябрь 2017 по сбору подгузников и салфеток</vt:lpstr>
      <vt:lpstr>Слайд 13</vt:lpstr>
      <vt:lpstr>Международный день недоношенного ребенка 2017</vt:lpstr>
      <vt:lpstr>Международный день недоношенного ребенка 2017</vt:lpstr>
      <vt:lpstr>Международный день  недоношенного ребенка 2017</vt:lpstr>
      <vt:lpstr>Ежегодная премия  «Золотой колибри» ноябрь 2017 </vt:lpstr>
      <vt:lpstr>I I – я Межрегиональная научно-практическая конференция «Актуальные вопросы неонатологии и детской хирургии»  Первые итоги </vt:lpstr>
      <vt:lpstr>Участие в конкурсе проектов декабрь 2017</vt:lpstr>
      <vt:lpstr>«Доброволец года 2017»</vt:lpstr>
      <vt:lpstr>Марафон 2018 «Подари тепло» 1 этап</vt:lpstr>
      <vt:lpstr>Марафон 2018 «Подари тепло» 2 этап</vt:lpstr>
      <vt:lpstr>Марафон 2018 «Подари тепло» 3 этап</vt:lpstr>
      <vt:lpstr>Благотворительные акции</vt:lpstr>
      <vt:lpstr>Слайд 25</vt:lpstr>
      <vt:lpstr>Слайд 26</vt:lpstr>
      <vt:lpstr>Слайд 27</vt:lpstr>
      <vt:lpstr>Слайд 28</vt:lpstr>
      <vt:lpstr>Встреча с координатором  «Право на чудо»</vt:lpstr>
      <vt:lpstr>Акция июнь 2018 «Гнезда для позиционирования»</vt:lpstr>
      <vt:lpstr>Январь 2017</vt:lpstr>
      <vt:lpstr>Январь 2018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Волонтёрский отряд  «Счастье на ладони»</dc:title>
  <dc:creator>Валя</dc:creator>
  <cp:lastModifiedBy>Валя</cp:lastModifiedBy>
  <cp:revision>49</cp:revision>
  <dcterms:created xsi:type="dcterms:W3CDTF">2018-05-23T08:07:32Z</dcterms:created>
  <dcterms:modified xsi:type="dcterms:W3CDTF">2018-06-29T07:16:36Z</dcterms:modified>
</cp:coreProperties>
</file>