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8E88-64C3-4D8A-A76A-DF20489EFBE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CD59-8403-4DEB-8893-DE9868E57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vasjukva@icloud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tiktak_95/" TargetMode="External"/><Relationship Id="rId5" Type="http://schemas.openxmlformats.org/officeDocument/2006/relationships/hyperlink" Target="https://www.facebook.com/profile.php?id=100024856570542" TargetMode="External"/><Relationship Id="rId4" Type="http://schemas.openxmlformats.org/officeDocument/2006/relationships/hyperlink" Target="https://vk.com/tiktak1995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58346" cy="70009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9"/>
            <a:ext cx="2587418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714620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Отчет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тренера Союза волонтеров «Выбор»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проведению авторского тренинга на территории проживания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6467" y="4929198"/>
            <a:ext cx="45175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Пахомова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Алёна Алексеевна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Автор тренинга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/>
              <a:t>Пахомова Алёна Алексеевна – тренер Тамбовского регионального Союза волонтеров «ВЫБОР». (</a:t>
            </a:r>
            <a:r>
              <a:rPr lang="ru-RU" b="1" dirty="0" err="1" smtClean="0"/>
              <a:t>Ржаксинский</a:t>
            </a:r>
            <a:r>
              <a:rPr lang="ru-RU" b="1" dirty="0" smtClean="0"/>
              <a:t> район)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Соавтор тренинга: </a:t>
            </a:r>
            <a:r>
              <a:rPr lang="ru-RU" b="1" dirty="0" smtClean="0"/>
              <a:t>Сарычева Людмила Петровна -  тренер Тамбовского регионального Союза волонтеров «ВЫБОР». ( г.Тамбов)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Тренеры: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/>
              <a:t>Пахомова Алёна (р.п.Ржакса), Романенко Татьяна (г.Моршанск), Сарычева Людмила ( г.Тамбов)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Целевая группа: </a:t>
            </a:r>
            <a:r>
              <a:rPr lang="ru-RU" b="1" dirty="0" smtClean="0"/>
              <a:t>Подростки от 14 до 18 лет.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Время :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/>
              <a:t>4 часа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Цель: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/>
              <a:t>Расширить знания об эмоциях, обучить навыкам выражать свои собственные эмоции и читать их у других людей.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001156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70" y="6215082"/>
            <a:ext cx="1428760" cy="552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57356" y="6715148"/>
            <a:ext cx="7143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Тренинг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: «Повелитель эмоций»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28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 18</a:t>
            </a:r>
            <a:r>
              <a:rPr lang="ru-RU" sz="2400" b="1" dirty="0" smtClean="0">
                <a:solidFill>
                  <a:srgbClr val="C00000"/>
                </a:solidFill>
              </a:rPr>
              <a:t> - </a:t>
            </a:r>
            <a:r>
              <a:rPr lang="ru-RU" sz="2400" b="1" dirty="0" smtClean="0">
                <a:solidFill>
                  <a:srgbClr val="C00000"/>
                </a:solidFill>
              </a:rPr>
              <a:t>20 октября </a:t>
            </a:r>
            <a:r>
              <a:rPr lang="ru-RU" sz="2400" b="1" dirty="0" smtClean="0">
                <a:solidFill>
                  <a:srgbClr val="C00000"/>
                </a:solidFill>
              </a:rPr>
              <a:t>2019 года на базе кампуса «Державинский» в пос. Георгиевский было проведено образовательное мероприятие «Школа волонтерского актива» . В рамках данного мероприятия </a:t>
            </a:r>
            <a:r>
              <a:rPr lang="ru-RU" sz="2400" b="1" dirty="0" smtClean="0">
                <a:solidFill>
                  <a:srgbClr val="C00000"/>
                </a:solidFill>
              </a:rPr>
              <a:t>был проведен </a:t>
            </a:r>
            <a:r>
              <a:rPr lang="ru-RU" sz="2400" b="1" dirty="0" smtClean="0">
                <a:solidFill>
                  <a:srgbClr val="C00000"/>
                </a:solidFill>
              </a:rPr>
              <a:t>тренинг «Повелитель </a:t>
            </a:r>
            <a:r>
              <a:rPr lang="ru-RU" sz="2400" b="1" dirty="0" smtClean="0">
                <a:solidFill>
                  <a:srgbClr val="C00000"/>
                </a:solidFill>
              </a:rPr>
              <a:t>эмоций»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001156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70" y="6215082"/>
            <a:ext cx="1428760" cy="552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57356" y="6715148"/>
            <a:ext cx="7143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4p8LaQXtO4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816424" cy="2862318"/>
          </a:xfrm>
          <a:prstGeom prst="rect">
            <a:avLst/>
          </a:prstGeom>
        </p:spPr>
      </p:pic>
      <p:pic>
        <p:nvPicPr>
          <p:cNvPr id="20" name="Рисунок 19" descr="IJ0wMt0Q0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7544" y="1844824"/>
            <a:ext cx="3648405" cy="2736304"/>
          </a:xfrm>
          <a:prstGeom prst="rect">
            <a:avLst/>
          </a:prstGeom>
        </p:spPr>
      </p:pic>
      <p:pic>
        <p:nvPicPr>
          <p:cNvPr id="18" name="Содержимое 17" descr="6v5Vr6-Ux0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3284984"/>
            <a:ext cx="3596217" cy="269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29.10.2019 </a:t>
            </a:r>
            <a:r>
              <a:rPr lang="ru-RU" sz="2400" b="1" dirty="0" smtClean="0">
                <a:solidFill>
                  <a:srgbClr val="C00000"/>
                </a:solidFill>
              </a:rPr>
              <a:t>г. на базе МБУК УГДК «Дружба» в г. Уварово, </a:t>
            </a:r>
            <a:r>
              <a:rPr lang="ru-RU" sz="2400" b="1" dirty="0" smtClean="0">
                <a:solidFill>
                  <a:srgbClr val="C00000"/>
                </a:solidFill>
              </a:rPr>
              <a:t>состоялось выездное </a:t>
            </a:r>
            <a:r>
              <a:rPr lang="ru-RU" sz="2400" b="1" dirty="0" smtClean="0">
                <a:solidFill>
                  <a:srgbClr val="C00000"/>
                </a:solidFill>
              </a:rPr>
              <a:t>мероприятие в рамках проекта «Создание регионального Союза волонтёров «Выбор», как методологической модели добровольческого </a:t>
            </a:r>
            <a:r>
              <a:rPr lang="ru-RU" sz="2400" b="1" dirty="0" smtClean="0">
                <a:solidFill>
                  <a:srgbClr val="C00000"/>
                </a:solidFill>
              </a:rPr>
              <a:t>движения на котором был проведен авторский тренинг «Повелитель эмоций».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75543617_524440068394541_376991533083970764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4274476" cy="319695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001156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70" y="6215082"/>
            <a:ext cx="1428760" cy="552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57356" y="6715148"/>
            <a:ext cx="7143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76605215_537967913708423_356936933626085376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564904"/>
            <a:ext cx="412845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1000" t="4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C00000"/>
                </a:solidFill>
                <a:latin typeface="Arial Black" pitchFamily="34" charset="0"/>
              </a:rPr>
              <a:t>«Год Памяти и Славы»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2020 </a:t>
            </a:r>
            <a:r>
              <a:rPr lang="ru-RU" b="1" dirty="0" smtClean="0">
                <a:solidFill>
                  <a:srgbClr val="FF0000"/>
                </a:solidFill>
              </a:rPr>
              <a:t>год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особый год для нашей страны. В этом году исполняется 75 лет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Победы в Великой Отечественной войне. Так как, тема патриотизма является актуальной в этом году, в перспективе есть разработка нового тренинга на тему : </a:t>
            </a:r>
            <a:r>
              <a:rPr lang="ru-RU" b="1" dirty="0" smtClean="0">
                <a:solidFill>
                  <a:srgbClr val="C00000"/>
                </a:solidFill>
              </a:rPr>
              <a:t>«Что такое патриотизм? И как я его понимаю?».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Главной целью которого будет являться патриотическое воспитание молодежи региона.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001156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70" y="6215082"/>
            <a:ext cx="1428760" cy="552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57356" y="6715148"/>
            <a:ext cx="7143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flipH="1">
            <a:off x="152400" y="15240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scene3d>
            <a:camera prst="obliqueTop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Контактные данные: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734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Пахомова Алёна Алексеевна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Тамбовская область,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Ржаксинский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район, р.п.Ржакса.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Телефон: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раб. 8 (47555)2-55-06, сот. 8-980-783-8425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E-mail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avasjukva@icloud.com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ВК: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vk.com/tiktak199524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Facebook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www.facebook.com/profile.php?id=100024856570542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Instagram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https://www.instagram.com/tiktak_95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/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001156" y="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psv4.userapi.com/c848228/u222270964/docs/d5/1c3070104924/ANO_SMS_logotip_v_belom_tsvete.png?extra=llEhhryZDyMMVPHAWlz1N2cgjpGhaL_ushDRoH9eFb-AQhrbaC9WFERXogaBCw-nJdq0kNOGYISpupRv1BUXoZrd2LLIQ9rIioJmLafTYyZpfTdrR5c6GHKYv-FA2wuy-2DPwjfBjkZkClblxB0qQBhR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870" y="6215082"/>
            <a:ext cx="1428760" cy="55226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57356" y="6715148"/>
            <a:ext cx="7143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flipH="1">
            <a:off x="152400" y="152400"/>
            <a:ext cx="142844" cy="61436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226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Тренинг  : «Повелитель эмоций» </vt:lpstr>
      <vt:lpstr> С 18 - 20 октября 2019 года на базе кампуса «Державинский» в пос. Георгиевский было проведено образовательное мероприятие «Школа волонтерского актива» . В рамках данного мероприятия был проведен тренинг «Повелитель эмоций»</vt:lpstr>
      <vt:lpstr>  29.10.2019 г. на базе МБУК УГДК «Дружба» в г. Уварово, состоялось выездное мероприятие в рамках проекта «Создание регионального Союза волонтёров «Выбор», как методологической модели добровольческого движения на котором был проведен авторский тренинг «Повелитель эмоций».</vt:lpstr>
      <vt:lpstr>«Год Памяти и Славы» </vt:lpstr>
      <vt:lpstr>Контактные данные: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admin</cp:lastModifiedBy>
  <cp:revision>14</cp:revision>
  <dcterms:created xsi:type="dcterms:W3CDTF">2019-10-02T10:40:10Z</dcterms:created>
  <dcterms:modified xsi:type="dcterms:W3CDTF">2020-02-05T07:24:44Z</dcterms:modified>
</cp:coreProperties>
</file>