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3" r:id="rId4"/>
    <p:sldId id="264" r:id="rId5"/>
    <p:sldId id="265" r:id="rId6"/>
    <p:sldId id="267" r:id="rId7"/>
    <p:sldId id="268" r:id="rId8"/>
    <p:sldId id="269" r:id="rId9"/>
    <p:sldId id="273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6" autoAdjust="0"/>
    <p:restoredTop sz="94660"/>
  </p:normalViewPr>
  <p:slideViewPr>
    <p:cSldViewPr>
      <p:cViewPr varScale="1">
        <p:scale>
          <a:sx n="69" d="100"/>
          <a:sy n="69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675" y="369997"/>
            <a:ext cx="7772400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Franklin Gothic Heavy" panose="020B0903020102020204" pitchFamily="34" charset="0"/>
              </a:rPr>
              <a:t>Профилактическое мероприятие</a:t>
            </a:r>
            <a:r>
              <a:rPr lang="ru-RU" sz="3600" dirty="0">
                <a:latin typeface="Franklin Gothic Heavy" panose="020B0903020102020204" pitchFamily="34" charset="0"/>
              </a:rPr>
              <a:t/>
            </a:r>
            <a:br>
              <a:rPr lang="ru-RU" sz="3600" dirty="0">
                <a:latin typeface="Franklin Gothic Heavy" panose="020B0903020102020204" pitchFamily="34" charset="0"/>
              </a:rPr>
            </a:br>
            <a:r>
              <a:rPr lang="ru-RU" b="1" dirty="0">
                <a:solidFill>
                  <a:srgbClr val="FF0000"/>
                </a:solidFill>
                <a:latin typeface="Franklin Gothic Heavy" panose="020B0903020102020204" pitchFamily="34" charset="0"/>
              </a:rPr>
              <a:t>«Выходи играть во двор»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708920"/>
            <a:ext cx="6400800" cy="34807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нтина\Desktop\выходи играть во двор\дворы\DSCN1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450" y="1916832"/>
            <a:ext cx="6576850" cy="4615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0595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Дружные, умелые, на солнце загорелые!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7410" name="Picture 2" descr="C:\Users\Валентина\Desktop\выходи играть во двор\кцсон и црдим\DSC_28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860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7411" name="Picture 3" descr="C:\Users\Валентина\Desktop\выходи играть во двор\кцсон и црдим\DSC_2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8839"/>
            <a:ext cx="4172272" cy="342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427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Мы футболки получили,</a:t>
            </a:r>
            <a:b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и в дорогу </a:t>
            </a:r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снарядились!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2050" name="Picture 2" descr="C:\Users\Валентина\Desktop\выходи играть во двор\дворы\DSCN10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8600" cy="33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Валентина\Desktop\выходи играть во двор\дворы\DSCN106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38600" cy="3388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582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Познакомились, встали в круг, вместе, рядышком, вот тут»!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6146" name="Picture 2" descr="C:\Users\Валентина\Desktop\выходи играть во двор\дворы\DSCN10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172272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147" name="Picture 3" descr="C:\Users\Валентина\Desktop\выходи играть во двор\дворы\DSCN10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2132856"/>
            <a:ext cx="3744416" cy="33527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3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И работа началась, закрутилась, понеслась!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7170" name="Picture 2" descr="C:\Users\Валентина\Desktop\выходи играть во двор\дворы\DSCN11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60440" cy="36013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171" name="Picture 3" descr="C:\Users\Валентина\Desktop\выходи играть во двор\дворы\DSCN1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40386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9249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алентина\Desktop\выходи играть во двор\дворы\DSCN1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0" y="476672"/>
            <a:ext cx="8424936" cy="6048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9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1,2,3,4,5 –НАЧИНАЕМ МЫ ИГРАТЬ!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0242" name="Picture 2" descr="C:\Users\Валентина\Desktop\выходи играть во двор\двор 2\DSC_01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038600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243" name="Picture 3" descr="C:\Users\Валентина\Desktop\выходи играть во двор\двор 2\DSC_02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403860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238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3080" cy="924475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Если долго мучится, что-нибудь получится.</a:t>
            </a:r>
            <a:endParaRPr lang="ru-RU" sz="36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1266" name="Picture 2" descr="C:\Users\Валентина\Desktop\выходи играть во двор\двор 2\DSC_02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403860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Валентина\Desktop\выходи играть во двор\двор 2\DSC_02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03860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901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12308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Мы про вас волонтёры узнали и со всех дворов набежали!</a:t>
            </a:r>
            <a:endParaRPr lang="ru-RU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2291" name="Picture 3" descr="C:\Users\Валентина\Desktop\выходи играть во двор\двор 2\DSC_0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268760"/>
            <a:ext cx="3168352" cy="29989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2" descr="C:\Users\Валентина\Desktop\выходи играть во двор\двор 2\DSC_02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27" y="1268760"/>
            <a:ext cx="439604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2" descr="C:\Users\Валентина\Desktop\выходи играть во двор\кцсон и црдим\DSC_2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77072"/>
            <a:ext cx="3744416" cy="2555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76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Franklin Gothic Heavy" panose="020B0903020102020204" pitchFamily="34" charset="0"/>
              </a:rPr>
              <a:t>Как же здорово играть и сувениры получать!</a:t>
            </a:r>
            <a:endParaRPr lang="ru-RU" sz="4000" dirty="0">
              <a:solidFill>
                <a:srgbClr val="FF0000"/>
              </a:solidFill>
              <a:latin typeface="Franklin Gothic Heavy" panose="020B0903020102020204" pitchFamily="34" charset="0"/>
            </a:endParaRPr>
          </a:p>
        </p:txBody>
      </p:sp>
      <p:pic>
        <p:nvPicPr>
          <p:cNvPr id="16386" name="Picture 2" descr="C:\Users\Валентина\Desktop\выходи играть во двор\кцсон и црдим\DSC_28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24428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6387" name="Picture 3" descr="C:\Users\Валентина\Desktop\выходи играть во двор\кцсон и црдим\DSC_28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2348880"/>
            <a:ext cx="3470275" cy="3231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0691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616</TotalTime>
  <Words>67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Spring</vt:lpstr>
      <vt:lpstr>Профилактическое мероприятие «Выходи играть во двор» </vt:lpstr>
      <vt:lpstr>Мы футболки получили, и в дорогу снарядились!</vt:lpstr>
      <vt:lpstr>Познакомились, встали в круг, вместе, рядышком, вот тут»!</vt:lpstr>
      <vt:lpstr>И работа началась, закрутилась, понеслась!</vt:lpstr>
      <vt:lpstr>Презентация PowerPoint</vt:lpstr>
      <vt:lpstr>1,2,3,4,5 –НАЧИНАЕМ МЫ ИГРАТЬ!</vt:lpstr>
      <vt:lpstr>Если долго мучится, что-нибудь получится.</vt:lpstr>
      <vt:lpstr>Мы про вас волонтёры узнали и со всех дворов набежали!</vt:lpstr>
      <vt:lpstr>Как же здорово играть и сувениры получать!</vt:lpstr>
      <vt:lpstr>Дружные, умелые, на солнце загорелые!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профилактического мероприятия «Выходи играть во двор»</dc:title>
  <dc:creator>Валентина</dc:creator>
  <cp:lastModifiedBy>Пользователь Windows</cp:lastModifiedBy>
  <cp:revision>32</cp:revision>
  <dcterms:created xsi:type="dcterms:W3CDTF">2016-06-29T04:55:30Z</dcterms:created>
  <dcterms:modified xsi:type="dcterms:W3CDTF">2018-09-20T07:34:20Z</dcterms:modified>
</cp:coreProperties>
</file>