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102" d="100"/>
          <a:sy n="102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21457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СОЦИАЛЬНЫЙ ПРОЕКТ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 «От сердца к сердцу»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857256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212976"/>
            <a:ext cx="221457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43438" y="3571877"/>
            <a:ext cx="371477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 социального проекта: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Зайцева Юлия Александровна,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педагог-организатор МБОУ СОШ №3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Мы уверены, что только общими усилиями мы сможем помочь детям-сиротам и детям, находящимся в тяжелой жизненной ситуации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Пользователь\Desktop\ФОТО 2018-2019\IMG-20190131-WA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92964"/>
            <a:ext cx="2520280" cy="238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Пользователь\Desktop\ФОТО 2018-2019\IMG-20190109-WA004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10" y="1628800"/>
            <a:ext cx="2520280" cy="25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Пользователь\Desktop\ЧЕРНАЯ ФЛЕШКА\Шкалоберда Полина\P11004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70" y="1685902"/>
            <a:ext cx="2915816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ПРОЕКТА: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Оказание конкретной  адресной помощи детям-сиротам и детям, оставшимся без попечения родителей.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221457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86742" cy="128588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СТРАТЕГИЯ  И  МЕХАНИЗМ  РЕАЛИЗАЦИИ 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3571900" cy="307183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 smtClean="0">
                <a:solidFill>
                  <a:schemeClr val="tx1"/>
                </a:solidFill>
              </a:rPr>
              <a:t>Организация встреч, подготовка и проведение праздничных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концертов, мероприятий, игровых программ, проведение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благотворительных акций по сбору денежных средств, одежды, канцелярских принадлежностей и игрушек.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>
          <a:xfrm>
            <a:off x="4572000" y="1571612"/>
            <a:ext cx="3500462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928794" y="3571876"/>
            <a:ext cx="3500462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5000628" y="1571612"/>
            <a:ext cx="3500462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4357686" y="1428736"/>
            <a:ext cx="4429156" cy="3143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algn="ctr">
              <a:spcBef>
                <a:spcPct val="2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2. </a:t>
            </a:r>
            <a:r>
              <a:rPr lang="ru-RU" sz="3600" dirty="0" smtClean="0"/>
              <a:t>Социальная адаптация детей через игру, подготавливающую к будущей трудовой деятельности. Мы обучим детей  делать несложные сувениры (открытки, мягкие игрушки, роспись кружек,  </a:t>
            </a:r>
            <a:r>
              <a:rPr lang="ru-RU" sz="3600" dirty="0" err="1" smtClean="0"/>
              <a:t>фоторамки</a:t>
            </a:r>
            <a:r>
              <a:rPr lang="ru-RU" sz="3600" dirty="0" smtClean="0"/>
              <a:t>), которые затем будут реализованы  на различных мероприятиях и через социальные сети. Полученные средства будут внесены в благотворительный фонд и адресно распределены между детьми, оставшимися без попечительства родителей, находящихся в детском отделении «ЦРБ им. 70-летия НСО»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1357290" y="4857760"/>
            <a:ext cx="6357982" cy="1643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ctr">
              <a:spcBef>
                <a:spcPct val="20000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3. </a:t>
            </a:r>
            <a:r>
              <a:rPr lang="ru-RU" sz="3200" dirty="0" err="1" smtClean="0"/>
              <a:t>Подобор</a:t>
            </a:r>
            <a:r>
              <a:rPr lang="ru-RU" sz="3200" dirty="0" smtClean="0"/>
              <a:t> каждому ребенку  волонтера-куратора, который станет другом и доверенным лицом . Это возможно путем публикации информации о каждом ребенке в социальных сетях, изготовления рекламных </a:t>
            </a:r>
            <a:r>
              <a:rPr lang="ru-RU" sz="3200" dirty="0" err="1" smtClean="0"/>
              <a:t>стикеров</a:t>
            </a:r>
            <a:r>
              <a:rPr lang="ru-RU" sz="3200" dirty="0" smtClean="0"/>
              <a:t>, агитационных материалов 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ЦЕЛЕВАЯ АУДИТОРИЯ: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Дети-сироты и дети, оставшиеся без попечения родителей, в возрасте от 2 месяцев до 7 лет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УЧАСТНИКИ ПРОЕКТА: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ym typeface="Wingdings"/>
              </a:rPr>
              <a:t></a:t>
            </a:r>
            <a:r>
              <a:rPr lang="ru-RU" sz="3600" dirty="0" smtClean="0"/>
              <a:t>Волонтеры МБОУ СОШ №3» г. Татарска;</a:t>
            </a:r>
            <a:br>
              <a:rPr lang="ru-RU" sz="3600" dirty="0" smtClean="0"/>
            </a:br>
            <a:r>
              <a:rPr lang="ru-RU" sz="3600" dirty="0" smtClean="0">
                <a:sym typeface="Wingdings"/>
              </a:rPr>
              <a:t>Педагог-</a:t>
            </a:r>
            <a:r>
              <a:rPr lang="ru-RU" sz="3600" dirty="0" err="1" smtClean="0">
                <a:sym typeface="Wingdings"/>
              </a:rPr>
              <a:t>организатор,</a:t>
            </a:r>
            <a:r>
              <a:rPr lang="ru-RU" sz="3600" dirty="0" err="1" smtClean="0"/>
              <a:t>педагог</a:t>
            </a:r>
            <a:r>
              <a:rPr lang="ru-RU" sz="3600" dirty="0" smtClean="0"/>
              <a:t>-психолог психолог, социальный педагог;</a:t>
            </a:r>
            <a:br>
              <a:rPr lang="ru-RU" sz="3600" dirty="0" smtClean="0"/>
            </a:br>
            <a:r>
              <a:rPr lang="ru-RU" sz="3600" dirty="0" smtClean="0">
                <a:sym typeface="Wingdings"/>
              </a:rPr>
              <a:t></a:t>
            </a:r>
            <a:r>
              <a:rPr lang="ru-RU" sz="3600" dirty="0" smtClean="0"/>
              <a:t>Администрация общеобразовательного учреждения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ОЖИДАЕМЫЕ 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48144"/>
              </p:ext>
            </p:extLst>
          </p:nvPr>
        </p:nvGraphicFramePr>
        <p:xfrm>
          <a:off x="214282" y="1071544"/>
          <a:ext cx="8715436" cy="557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1393042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Количественные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Качественные</a:t>
                      </a:r>
                      <a:endParaRPr lang="ru-RU" sz="2400" dirty="0"/>
                    </a:p>
                  </a:txBody>
                  <a:tcPr/>
                </a:tc>
              </a:tr>
              <a:tr h="139304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Вовлечение 40 %  учащихся МБОУ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СОШ №3»в социально значимую деятельность.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программы развития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добровольческой деятельности.</a:t>
                      </a:r>
                      <a:endParaRPr lang="ru-RU" dirty="0"/>
                    </a:p>
                  </a:txBody>
                  <a:tcPr/>
                </a:tc>
              </a:tr>
              <a:tr h="139304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Адресная помощь 8 детям от 2 месяцев до 7 лет, находящимся в 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детском отделении "ЦРБ им. 70-летия НСО"   г. Татарска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комфортной атмосферы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детей, оставшихся без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родителей.</a:t>
                      </a:r>
                      <a:endParaRPr lang="ru-RU" dirty="0"/>
                    </a:p>
                  </a:txBody>
                  <a:tcPr/>
                </a:tc>
              </a:tr>
              <a:tr h="13930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сотрудничества с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социумом.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8215370" cy="7858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ПОЭТАПНЫЙ  ПЛАН  РАБОТЫ  ПРОЕКТНОЙ  ДЕЯТЕЛЬНОСТИ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501122" cy="55721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ЭТАП. ДИАГНОСТИЧЕСКИЙ.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работу по сбору информации о  контингенте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детском отделении "ЦРБ им. 70-летия НСО"  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Татарска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Промежуточные результаты: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Теоретические: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подбор и изучение литературы по социальной деятельности;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разработка плана работы объединения на весь период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проекта.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Диагностические: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выявление инициативной группы, желающей принять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участие в работе объединения. Путем различных педагогических и      психологических методов исследования (опрос, тестирование, анкетирование) с учетом ценностных ориентаций выявляется группа учащихся, заинтересовавшихся идеей волонтерского проекта;</a:t>
            </a:r>
          </a:p>
          <a:p>
            <a:pPr marL="285750" indent="-285750">
              <a:buFont typeface="Wingdings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беседы с администрацией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ЦРБ им. 70-летия НСО"  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Татарска</a:t>
            </a:r>
          </a:p>
          <a:p>
            <a:pPr marL="285750" indent="-285750">
              <a:buFont typeface="Wingdings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наблюдение за детьми-сиротами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8572560" cy="114300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ПОЭТАПНЫЙ  ПЛАН  РАБОТЫ  ПРОЕКТНОЙ  ДЕЯТЕЛЬНОСТИ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358246" cy="48577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II ЭТАП. ПРАКТИЧЕСКИЙ.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Оказание  адресной помощи детям, попавшим в тяжелую жизненную ситуацию.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Промежуточные результаты: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Практические: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1.Проведены 2 благотворительные акции «От чистого сердца»;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2.У 6 детей-сирот появились волонтеры-наставники;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3.В холле школы поставлен кэш-бокс для пожертвований;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4.Разработана программа летних мероприятий </a:t>
            </a:r>
            <a:r>
              <a:rPr lang="ru-RU" dirty="0" smtClean="0"/>
              <a:t>« В кругу друзей</a:t>
            </a:r>
            <a:r>
              <a:rPr lang="ru-RU" dirty="0" smtClean="0">
                <a:solidFill>
                  <a:schemeClr val="tx1"/>
                </a:solidFill>
              </a:rPr>
              <a:t>». 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429684" cy="7143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ПОЭТАПНЫЙ  ПЛАН  РАБОТЫ  ПРОЕКТНОЙ  ДЕЯТЕЛЬНОСТИ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429684" cy="53578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III ЭТАП. ЗАКЛЮЧИТЕЛЬНЫЙ.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Задача: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Подведение итогов о проделанной работе. Выступление с отчетом на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общем собрании школьного клуба «Школьный дом».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Формы работы: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Отчет о проделанной работе.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Освещение деятельности учащихся на родительском собрании.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3.Награждение  активистов 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4. Оформление презентации «Мы рядом».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Социологический опрос об </a:t>
            </a:r>
            <a:r>
              <a:rPr lang="ru-RU" dirty="0" err="1" smtClean="0">
                <a:solidFill>
                  <a:schemeClr val="tx1"/>
                </a:solidFill>
              </a:rPr>
              <a:t>удовлетворѐнности</a:t>
            </a:r>
            <a:r>
              <a:rPr lang="ru-RU" dirty="0" smtClean="0">
                <a:solidFill>
                  <a:schemeClr val="tx1"/>
                </a:solidFill>
              </a:rPr>
              <a:t> участием добровольцев в проекте </a:t>
            </a:r>
            <a:r>
              <a:rPr lang="ru-RU" dirty="0" smtClean="0">
                <a:solidFill>
                  <a:schemeClr val="tx1"/>
                </a:solidFill>
              </a:rPr>
              <a:t>«От сердца к сердцу».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6. Составление плана работы  добровольческого отряда на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новый период.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7.Участие в конкурсах социальных проектов.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571480"/>
            <a:ext cx="4829148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ПЕРСПЕКТИВА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4429156" cy="5214974"/>
          </a:xfrm>
        </p:spPr>
        <p:txBody>
          <a:bodyPr>
            <a:normAutofit fontScale="62500" lnSpcReduction="20000"/>
          </a:bodyPr>
          <a:lstStyle/>
          <a:p>
            <a:r>
              <a:rPr lang="ru-RU" sz="3600" dirty="0" smtClean="0">
                <a:sym typeface="Wingdings"/>
              </a:rPr>
              <a:t></a:t>
            </a:r>
            <a:r>
              <a:rPr lang="ru-RU" sz="3600" dirty="0" smtClean="0"/>
              <a:t> Выявление жизнеспособности социального проекта «Подари радость детям»;</a:t>
            </a:r>
          </a:p>
          <a:p>
            <a:r>
              <a:rPr lang="ru-RU" sz="3600" dirty="0" smtClean="0">
                <a:sym typeface="Wingdings"/>
              </a:rPr>
              <a:t></a:t>
            </a:r>
            <a:r>
              <a:rPr lang="ru-RU" sz="3600" dirty="0" smtClean="0"/>
              <a:t> Обмен опытом реализации проекта среди других</a:t>
            </a:r>
            <a:br>
              <a:rPr lang="ru-RU" sz="3600" dirty="0" smtClean="0"/>
            </a:br>
            <a:r>
              <a:rPr lang="ru-RU" sz="3600" dirty="0" smtClean="0"/>
              <a:t>общественных объединений района и республики</a:t>
            </a:r>
          </a:p>
          <a:p>
            <a:r>
              <a:rPr lang="ru-RU" sz="3600" dirty="0" smtClean="0">
                <a:sym typeface="Wingdings"/>
              </a:rPr>
              <a:t></a:t>
            </a:r>
            <a:r>
              <a:rPr lang="ru-RU" sz="3600" dirty="0" smtClean="0"/>
              <a:t> Освещение деятельности участников  проекта  в СМИ,</a:t>
            </a:r>
            <a:br>
              <a:rPr lang="ru-RU" sz="3600" dirty="0" smtClean="0"/>
            </a:br>
            <a:r>
              <a:rPr lang="ru-RU" sz="3600" dirty="0" smtClean="0"/>
              <a:t>сети Интернет;</a:t>
            </a:r>
            <a:br>
              <a:rPr lang="ru-RU" sz="3600" dirty="0" smtClean="0"/>
            </a:br>
            <a:r>
              <a:rPr lang="ru-RU" sz="3600" dirty="0" smtClean="0">
                <a:sym typeface="Wingdings"/>
              </a:rPr>
              <a:t></a:t>
            </a:r>
            <a:r>
              <a:rPr lang="ru-RU" sz="3600" dirty="0" smtClean="0"/>
              <a:t> Вовлечение в добровольческую деятельность других добровольческих  команд школ района.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000596" y="1142984"/>
            <a:ext cx="4143404" cy="4857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Финансирование проекта будет осуществляться путем участия волонтеров в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фандрайзинге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1.Сбор в социальных сетях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2.Участие в благотворительных акциях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3.Сбор денег в кэш-бокс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4.Изготовление поделок на продажу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5.Переговоры с потенциальными спонсорами.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00562" y="285728"/>
            <a:ext cx="4643438" cy="857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ФИНАНСИРОВАНИЕ ПРОЕКТА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213</TotalTime>
  <Words>317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СОЦИАЛЬНЫЙ ПРОЕКТ   «От сердца к сердцу» </vt:lpstr>
      <vt:lpstr>ЦЕЛЬ ПРОЕКТА:  </vt:lpstr>
      <vt:lpstr>СТРАТЕГИЯ  И  МЕХАНИЗМ  РЕАЛИЗАЦИИ  ПРОЕКТА: </vt:lpstr>
      <vt:lpstr>ЦЕЛЕВАЯ АУДИТОРИЯ: Дети-сироты и дети, оставшиеся без попечения родителей, в возрасте от 2 месяцев до 7 лет  УЧАСТНИКИ ПРОЕКТА:  Волонтеры МБОУ СОШ №3» г. Татарска; Педагог-организатор,педагог-психолог психолог, социальный педагог; Администрация общеобразовательного учреждения. </vt:lpstr>
      <vt:lpstr>ОЖИДАЕМЫЕ РЕЗУЛЬТАТЫ </vt:lpstr>
      <vt:lpstr>ПОЭТАПНЫЙ  ПЛАН  РАБОТЫ  ПРОЕКТНОЙ  ДЕЯТЕЛЬНОСТИ</vt:lpstr>
      <vt:lpstr>ПОЭТАПНЫЙ  ПЛАН  РАБОТЫ  ПРОЕКТНОЙ  ДЕЯТЕЛЬНОСТИ</vt:lpstr>
      <vt:lpstr>ПОЭТАПНЫЙ  ПЛАН  РАБОТЫ  ПРОЕКТНОЙ  ДЕЯТЕЛЬНОСТИ</vt:lpstr>
      <vt:lpstr>ПЕРСПЕКТИВА ПРОЕКТА: </vt:lpstr>
      <vt:lpstr>Мы уверены, что только общими усилиями мы сможем помочь детям-сиротам и детям, находящимся в тяжелой жизненной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 В помощь детям-сиротам  «Подари радость детям» </dc:title>
  <dc:creator>07</dc:creator>
  <cp:lastModifiedBy>Пользователь</cp:lastModifiedBy>
  <cp:revision>43</cp:revision>
  <dcterms:created xsi:type="dcterms:W3CDTF">2018-05-06T16:56:33Z</dcterms:created>
  <dcterms:modified xsi:type="dcterms:W3CDTF">2019-06-16T09:01:12Z</dcterms:modified>
</cp:coreProperties>
</file>