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tokcentr.by/upload/medialibrary/b2d/b2d2e0bf67e8aaed523b145bd3e8440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4143380"/>
            <a:ext cx="9753600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8715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</a:t>
            </a:r>
          </a:p>
          <a:p>
            <a:pPr algn="ctr"/>
            <a:r>
              <a:rPr lang="ru-RU" sz="3600" b="1" dirty="0" smtClean="0"/>
              <a:t>по социализации детей-подростков из замещающих семей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«От сердца к сердцу»</a:t>
            </a:r>
          </a:p>
          <a:p>
            <a:endParaRPr lang="ru-RU" dirty="0"/>
          </a:p>
        </p:txBody>
      </p:sp>
      <p:pic>
        <p:nvPicPr>
          <p:cNvPr id="7" name="Рисунок 6" descr="https://sun1-3.userapi.com/c840524/v840524713/57968/VslyjEjalnU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643182"/>
            <a:ext cx="2584405" cy="186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s72.centerstart.ru/sites/default/files/u18/gs-ic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731435"/>
            <a:ext cx="7715304" cy="2126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358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Аннотация</a:t>
            </a:r>
          </a:p>
          <a:p>
            <a:r>
              <a:rPr lang="ru-RU" sz="2000" dirty="0" smtClean="0"/>
              <a:t>Проект представляет собой программу по работе волонтеров с детьми-сиротами подросткового возраста из замещающих семей в целях</a:t>
            </a:r>
            <a:r>
              <a:rPr lang="ru-RU" sz="2000" dirty="0" smtClean="0"/>
              <a:t>: формирования </a:t>
            </a:r>
            <a:r>
              <a:rPr lang="ru-RU" sz="2000" dirty="0" smtClean="0"/>
              <a:t>и повышения уровня личностных качеств детей; адаптации к самостоятельной жизни; профилактики повторных отказов из-за проблем детско-родительских взаимоотношений. В ходе осуществления работы по проекту ожидаемый результат предполагает формирование конструктивного развития личностных качеств, улучшающих </a:t>
            </a:r>
            <a:r>
              <a:rPr lang="ru-RU" sz="2000" dirty="0" smtClean="0"/>
              <a:t>адаптационные процессы и </a:t>
            </a:r>
            <a:r>
              <a:rPr lang="ru-RU" sz="2000" dirty="0" smtClean="0"/>
              <a:t>социальную интеграцию данной категории </a:t>
            </a:r>
            <a:r>
              <a:rPr lang="ru-RU" sz="2000" dirty="0" smtClean="0"/>
              <a:t>детей- подростков. Практическая </a:t>
            </a:r>
            <a:r>
              <a:rPr lang="ru-RU" sz="2000" dirty="0" smtClean="0"/>
              <a:t>значимость проекта «От сердца к сердцу»- применение данного направления работы, как метода оптимизации работы Службы сопровождения замещающих семей.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868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Актуальность проекта: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Многочисленные исследования показывают на наличие у детей - сирот и детей, оставшихся без попечения </a:t>
            </a:r>
            <a:r>
              <a:rPr lang="ru-RU" sz="2000" dirty="0" smtClean="0"/>
              <a:t>родителей ,проблем</a:t>
            </a:r>
            <a:r>
              <a:rPr lang="ru-RU" sz="2000" dirty="0" smtClean="0"/>
              <a:t>, связанных </a:t>
            </a:r>
            <a:r>
              <a:rPr lang="ru-RU" sz="2000" dirty="0" smtClean="0"/>
              <a:t>с нарушениями </a:t>
            </a:r>
            <a:r>
              <a:rPr lang="ru-RU" sz="2000" dirty="0" smtClean="0"/>
              <a:t>в сфере развития </a:t>
            </a:r>
            <a:r>
              <a:rPr lang="ru-RU" sz="2000" dirty="0" smtClean="0"/>
              <a:t>коммуникативных </a:t>
            </a:r>
            <a:r>
              <a:rPr lang="ru-RU" sz="2000" dirty="0" smtClean="0"/>
              <a:t>навыков, что может быть причиной возникновения затруднений в процессе их социализации и формирования социально значимых качеств. Это в свою очередь, вероятней всего, окажет негативное воздействие на полноту и качество реализации своих основных жизненных прав и социальной поддержки. Эта категория детей считается одной из самых социально уязвимых групп населения. Дети данной категории зачастую не способны наладить контакт с замещающими родителями, со сверстниками и часто - с педагогами.  Все выше перечисленное указывает на необходимость целенаправленной работы с детьми - сиротами и детьми, оставшимися без попечения родителей для создания условий их полноценной социальной адаптации и интеграции в общество.</a:t>
            </a:r>
          </a:p>
          <a:p>
            <a:endParaRPr lang="ru-RU" dirty="0"/>
          </a:p>
        </p:txBody>
      </p:sp>
      <p:pic>
        <p:nvPicPr>
          <p:cNvPr id="5" name="Picture 2" descr="http://ds72.centerstart.ru/sites/default/files/u18/gs-ic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731435"/>
            <a:ext cx="7715304" cy="212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4296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Социальная проблема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sz="2400" dirty="0" smtClean="0"/>
              <a:t>Проект направлен на  развитие социально-коммуникативных навыков детей–сирот и детей, оставшихся без попечения родителей и профилактики случаев повторного сиротства.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Целевая аудитория</a:t>
            </a:r>
            <a:r>
              <a:rPr lang="ru-RU" sz="2400" dirty="0" smtClean="0">
                <a:solidFill>
                  <a:srgbClr val="00B050"/>
                </a:solidFill>
              </a:rPr>
              <a:t>: </a:t>
            </a:r>
            <a:r>
              <a:rPr lang="ru-RU" sz="2400" dirty="0" smtClean="0"/>
              <a:t>проект рассчитан для работы с детьми и подростками  от  11- до 17 лет и выпускниками с 18-до 23 лет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Цели: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/>
              <a:t>1) Профилактика  сиротства путем преодоления </a:t>
            </a:r>
            <a:r>
              <a:rPr lang="ru-RU" sz="2400" dirty="0" smtClean="0"/>
              <a:t>кризисных </a:t>
            </a:r>
            <a:r>
              <a:rPr lang="ru-RU" sz="2400" dirty="0" err="1" smtClean="0"/>
              <a:t>ситуацийв</a:t>
            </a:r>
            <a:r>
              <a:rPr lang="ru-RU" sz="2400" dirty="0" smtClean="0"/>
              <a:t> </a:t>
            </a:r>
            <a:r>
              <a:rPr lang="ru-RU" sz="2400" dirty="0" smtClean="0"/>
              <a:t>семье</a:t>
            </a:r>
          </a:p>
          <a:p>
            <a:r>
              <a:rPr lang="ru-RU" sz="2400" dirty="0" smtClean="0"/>
              <a:t>2) Создание условий для успешной социальной адаптации, гармоничного развития и самореализации, а также для успешного развития социально-коммуникативных способностей детей-подростков из числа сирот и оставшихся без попечения родителей.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www.clipartbest.com/cliparts/9cz/64E/9cz64EG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357826"/>
            <a:ext cx="8429652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проекта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Качественные:</a:t>
            </a:r>
          </a:p>
          <a:p>
            <a:r>
              <a:rPr lang="ru-RU" dirty="0" smtClean="0"/>
              <a:t>80 % родителей отмечают улучшения во взаимоотношениях с детьми(проведено анкетирование )</a:t>
            </a:r>
          </a:p>
          <a:p>
            <a:r>
              <a:rPr lang="ru-RU" dirty="0" smtClean="0"/>
              <a:t>65,2 % детей и подростков  отмечают улучшения во взаимоотношениях с детьми(проведено анкетирование )</a:t>
            </a:r>
          </a:p>
          <a:p>
            <a:r>
              <a:rPr lang="ru-RU" dirty="0" smtClean="0"/>
              <a:t>37 % детей и подростков нашли новых друзей </a:t>
            </a:r>
          </a:p>
          <a:p>
            <a:r>
              <a:rPr lang="ru-RU" dirty="0" smtClean="0"/>
              <a:t>94,7 %  детей и подростков  отмечают свою заинтересованность в нашем проекте </a:t>
            </a:r>
          </a:p>
          <a:p>
            <a:r>
              <a:rPr lang="ru-RU" dirty="0" smtClean="0"/>
              <a:t>42 % детей и подростков  улучшили показатели в обучение</a:t>
            </a:r>
            <a:endParaRPr lang="ru-RU" dirty="0"/>
          </a:p>
        </p:txBody>
      </p:sp>
      <p:pic>
        <p:nvPicPr>
          <p:cNvPr id="17410" name="Picture 2" descr="http://img-fotki.yandex.ru/get/9823/39663434.565/0_97ec7_549366b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887324"/>
            <a:ext cx="2071670" cy="197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5728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Количественные:</a:t>
            </a:r>
          </a:p>
          <a:p>
            <a:r>
              <a:rPr lang="ru-RU" sz="2400" dirty="0" smtClean="0"/>
              <a:t>С февраля 2018 года по июнь 2018 года привлечен к проекту 21 человек </a:t>
            </a:r>
          </a:p>
          <a:p>
            <a:r>
              <a:rPr lang="ru-RU" sz="2400" dirty="0" smtClean="0"/>
              <a:t>С февраля 2018 года по июнь 2018 года​ привлечено 65 детей и подростков из замещающих и приемных семей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clipartbest.com/cliparts/9cz/64E/9cz64EG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pic>
        <p:nvPicPr>
          <p:cNvPr id="7" name="Рисунок 6" descr="c_FzJ7th3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285992"/>
            <a:ext cx="235743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YIxbu2vvb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85992"/>
            <a:ext cx="4143204" cy="276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FbABgXj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dmF40m-a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3" y="428604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UWxM6f2p3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4500594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kem7gGgX_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643314"/>
            <a:ext cx="4357602" cy="290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q8H5M7Y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335758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1-H5IOgLh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290"/>
            <a:ext cx="3714758" cy="4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img-fotki.yandex.ru/get/9823/39663434.565/0_97ec7_549366b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87324"/>
            <a:ext cx="2071670" cy="197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avatars.mds.yandex.net/get-pdb/27625/30b2bd3b-f8d6-46fe-9291-cdf3824c15c8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5966460"/>
          </a:xfrm>
          <a:prstGeom prst="rect">
            <a:avLst/>
          </a:prstGeom>
        </p:spPr>
      </p:pic>
      <p:pic>
        <p:nvPicPr>
          <p:cNvPr id="6" name="Рисунок 5" descr="https://sun1-3.userapi.com/c840524/v840524713/57968/VslyjEjalnU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143140" cy="1433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273225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Берегите детей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220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Результаты проекта 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Пользователь</cp:lastModifiedBy>
  <cp:revision>3</cp:revision>
  <dcterms:created xsi:type="dcterms:W3CDTF">2018-06-25T18:22:44Z</dcterms:created>
  <dcterms:modified xsi:type="dcterms:W3CDTF">2018-06-25T18:49:54Z</dcterms:modified>
</cp:coreProperties>
</file>