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63" r:id="rId3"/>
    <p:sldId id="260" r:id="rId4"/>
    <p:sldId id="261" r:id="rId5"/>
    <p:sldId id="262" r:id="rId6"/>
    <p:sldId id="264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DD9"/>
    <a:srgbClr val="F664F6"/>
    <a:srgbClr val="FFFF66"/>
    <a:srgbClr val="9933FF"/>
    <a:srgbClr val="00FFFF"/>
    <a:srgbClr val="01F541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85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0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3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88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3862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537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3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0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9110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FE5944-5498-4F83-AC7B-ACC01F5E0F4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CF17B0-88D6-4BF5-BFE5-F84FF072AD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671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975" y="-71384"/>
            <a:ext cx="8896865" cy="1175254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07" y="1813008"/>
            <a:ext cx="3428999" cy="3428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8033" y="5626442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6237" y="8896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Творческие мастерские для «особенных детей» и детей перенесших онкологические заболевания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9729" y="5733536"/>
            <a:ext cx="2709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</a:p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Семенкина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Ростов-на-Дону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975" y="-143709"/>
            <a:ext cx="8896865" cy="1175254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3200" y="5886501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6697" y="80605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Творческие мастерские для «особенных детей» и детей перенесших онкологические заболевания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5642" y="1319230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</a:rPr>
              <a:t>О проекте</a:t>
            </a:r>
            <a:endParaRPr lang="ru-RU" sz="1400" b="1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3178">
            <a:off x="833931" y="2591544"/>
            <a:ext cx="2280366" cy="21446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697" y="403136"/>
            <a:ext cx="2627604" cy="31275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14727">
            <a:off x="9865808" y="4429981"/>
            <a:ext cx="1646063" cy="1853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78386" y="1627008"/>
            <a:ext cx="3858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Проект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в 2018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собственной волонтерской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БФ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ОВЗ,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детьми-инвалидами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ребятами, перенесшими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волонтерами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проведения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мероприятиях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Сейчас занятия проводятся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 библиотек и фондов.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Общение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 детьми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родителями показали, с одной стороны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развития коммуникативных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социальных навыков у всех ребят,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 занятий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как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особенностями развития, так и с полностью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сохранным интеллектом.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Более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наличие в одной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разных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 помогает снимать барьеры общения,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взаимопомощи, поддержки,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преодолению излишней застенчивости, проявлений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социального  эмоционального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детей.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84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228" y="-143448"/>
            <a:ext cx="8896865" cy="1175254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033" y="5626442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9422" y="1309303"/>
            <a:ext cx="464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Творческие мастерские для «особенных детей» и детей перенесших онкологические заболевания</a:t>
            </a:r>
            <a:endParaRPr lang="ru-RU" sz="1600" b="1" dirty="0">
              <a:solidFill>
                <a:srgbClr val="FF0000"/>
              </a:solidFill>
              <a:latin typeface="Lucida Console" panose="020B0609040504020204" pitchFamily="49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9422" y="2170330"/>
            <a:ext cx="4741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ru-RU" sz="1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и социальных навыков у  детей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ОВЗ, детей-инвалидов и детей, перенесших онкологические заболевания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и младшего школьного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и игру.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532">
            <a:off x="8463524" y="2669943"/>
            <a:ext cx="3871937" cy="2445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673" r="1143"/>
          <a:stretch/>
        </p:blipFill>
        <p:spPr>
          <a:xfrm>
            <a:off x="724298" y="4340155"/>
            <a:ext cx="3023122" cy="2184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31682">
            <a:off x="1041273" y="252446"/>
            <a:ext cx="2232105" cy="29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080" y="17035"/>
            <a:ext cx="8896865" cy="852130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8032" y="5808909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8712" y="1059865"/>
            <a:ext cx="4400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Творческие мастерские для «особенных детей» и детей перенесших онкологические </a:t>
            </a:r>
            <a:r>
              <a:rPr lang="ru-RU" sz="1600" b="1" dirty="0" smtClean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заболевания</a:t>
            </a:r>
            <a:endParaRPr lang="ru-RU" sz="1600" b="1" dirty="0">
              <a:solidFill>
                <a:srgbClr val="FF0000"/>
              </a:solidFill>
              <a:latin typeface="Lucida Console" panose="020B0609040504020204" pitchFamily="49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380" y="2590460"/>
            <a:ext cx="47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34249">
            <a:off x="8840932" y="3522450"/>
            <a:ext cx="3127112" cy="2349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385" r="10426"/>
          <a:stretch/>
        </p:blipFill>
        <p:spPr>
          <a:xfrm rot="19349311">
            <a:off x="708015" y="579224"/>
            <a:ext cx="2730531" cy="2438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67161" y="1798529"/>
            <a:ext cx="37317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навыки работы в группе, распределения ролей, взаимопомощи и поддержки;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эмпатии,  интереса к партнерам по общению;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снижение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напряжения, застенчивости и агрессии;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5.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работы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 и инструментами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 	творчества;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7" y="4288945"/>
            <a:ext cx="2569602" cy="18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080" y="17035"/>
            <a:ext cx="8896865" cy="852130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3990" y="5881449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3103" y="1175968"/>
            <a:ext cx="4115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Творческие мастерские для «особенных детей» и детей перенесших онкологические </a:t>
            </a:r>
            <a:r>
              <a:rPr lang="ru-RU" sz="1600" b="1" dirty="0" smtClean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заболевания</a:t>
            </a:r>
            <a:endParaRPr lang="ru-RU" sz="1600" b="1" dirty="0">
              <a:solidFill>
                <a:srgbClr val="FF0000"/>
              </a:solidFill>
              <a:latin typeface="Lucida Console" panose="020B0609040504020204" pitchFamily="49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380" y="2590460"/>
            <a:ext cx="47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34249">
            <a:off x="8840932" y="3522450"/>
            <a:ext cx="3127112" cy="23492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33103" y="2010067"/>
            <a:ext cx="37317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помощь в развитии моторики, координации;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развитие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 делать самостоятельный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принимать решения;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выявление и развитие творческого потенциала детей.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/>
              <a:t>   </a:t>
            </a:r>
          </a:p>
          <a:p>
            <a:pPr algn="ctr"/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5790" r="9641" b="5965"/>
          <a:stretch/>
        </p:blipFill>
        <p:spPr>
          <a:xfrm>
            <a:off x="838505" y="4345093"/>
            <a:ext cx="2184935" cy="1921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39" y="544834"/>
            <a:ext cx="1963082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080" y="17035"/>
            <a:ext cx="8896865" cy="852130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3990" y="5881449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4908" y="1253831"/>
            <a:ext cx="4092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Творческие мастерские для «особенных детей» и детей перенесших онкологические </a:t>
            </a:r>
            <a:r>
              <a:rPr lang="ru-RU" sz="1600" b="1" dirty="0" smtClean="0">
                <a:solidFill>
                  <a:srgbClr val="FF0000"/>
                </a:solidFill>
                <a:latin typeface="Lucida Console" panose="020B0609040504020204" pitchFamily="49" charset="0"/>
                <a:cs typeface="Aharoni" panose="02010803020104030203" pitchFamily="2" charset="-79"/>
              </a:rPr>
              <a:t>заболевания</a:t>
            </a:r>
            <a:endParaRPr lang="ru-RU" sz="1600" b="1" dirty="0">
              <a:solidFill>
                <a:srgbClr val="FF0000"/>
              </a:solidFill>
              <a:latin typeface="Lucida Console" panose="020B0609040504020204" pitchFamily="49" charset="0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380" y="2590460"/>
            <a:ext cx="47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28787" y="2010067"/>
            <a:ext cx="448493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проекта: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ОВЗ, дети-инвалиды, дети перенесшие онкологические заболевания (в ремиссии) старшего дошкольного и младшего школьного возраста 6-12 лет;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родители.</a:t>
            </a:r>
          </a:p>
          <a:p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291" y="3625894"/>
            <a:ext cx="2676376" cy="31458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229" y="443100"/>
            <a:ext cx="1487553" cy="27190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41" y="1914037"/>
            <a:ext cx="3200677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7080" y="886778"/>
            <a:ext cx="8896865" cy="852130"/>
          </a:xfrm>
        </p:spPr>
        <p:txBody>
          <a:bodyPr/>
          <a:lstStyle/>
          <a:p>
            <a:r>
              <a:rPr lang="ru-RU" sz="4400" dirty="0" smtClean="0">
                <a:solidFill>
                  <a:srgbClr val="D90DD9"/>
                </a:solidFill>
              </a:rPr>
              <a:t/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На крыльях</a:t>
            </a:r>
            <a:br>
              <a:rPr lang="ru-RU" sz="4400" dirty="0" smtClean="0">
                <a:solidFill>
                  <a:srgbClr val="D90DD9"/>
                </a:solidFill>
              </a:rPr>
            </a:br>
            <a:r>
              <a:rPr lang="ru-RU" sz="4400" dirty="0" smtClean="0">
                <a:solidFill>
                  <a:srgbClr val="D90DD9"/>
                </a:solidFill>
              </a:rPr>
              <a:t> </a:t>
            </a:r>
            <a:endParaRPr lang="ru-RU" sz="4400" dirty="0">
              <a:solidFill>
                <a:srgbClr val="D90DD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3989" y="4868195"/>
            <a:ext cx="2364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90DD9"/>
                </a:solidFill>
                <a:latin typeface="+mj-lt"/>
              </a:rPr>
              <a:t>Р а д у г и</a:t>
            </a:r>
            <a:endParaRPr lang="ru-RU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379" y="2502509"/>
            <a:ext cx="47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28787" y="2010067"/>
            <a:ext cx="4484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93273">
            <a:off x="9280913" y="657284"/>
            <a:ext cx="1877731" cy="2499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7564">
            <a:off x="8673656" y="4696566"/>
            <a:ext cx="2950720" cy="16826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6531" y="2565430"/>
            <a:ext cx="4349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664F6"/>
                </a:solidFill>
              </a:rPr>
              <a:t>СПАСИБО</a:t>
            </a:r>
          </a:p>
          <a:p>
            <a:pPr algn="ctr"/>
            <a:r>
              <a:rPr lang="ru-RU" sz="3200" i="1" dirty="0" smtClean="0">
                <a:solidFill>
                  <a:srgbClr val="F664F6"/>
                </a:solidFill>
              </a:rPr>
              <a:t> </a:t>
            </a:r>
          </a:p>
          <a:p>
            <a:pPr algn="ctr"/>
            <a:r>
              <a:rPr lang="ru-RU" sz="3200" i="1" dirty="0" smtClean="0">
                <a:solidFill>
                  <a:srgbClr val="F664F6"/>
                </a:solidFill>
              </a:rPr>
              <a:t>ЗА ВНИМАНИЕ!</a:t>
            </a:r>
            <a:endParaRPr lang="ru-RU" sz="3200" i="1" dirty="0">
              <a:solidFill>
                <a:srgbClr val="F664F6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3297">
            <a:off x="556589" y="2241690"/>
            <a:ext cx="2840982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398</TotalTime>
  <Words>414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Aharoni</vt:lpstr>
      <vt:lpstr>Arial</vt:lpstr>
      <vt:lpstr>Corbel</vt:lpstr>
      <vt:lpstr>Gill Sans MT</vt:lpstr>
      <vt:lpstr>Impact</vt:lpstr>
      <vt:lpstr>Lucida Console</vt:lpstr>
      <vt:lpstr>Times New Roman</vt:lpstr>
      <vt:lpstr>Badge</vt:lpstr>
      <vt:lpstr> На крыльях  </vt:lpstr>
      <vt:lpstr> На крыльях  </vt:lpstr>
      <vt:lpstr> На крыльях  </vt:lpstr>
      <vt:lpstr> На крыльях  </vt:lpstr>
      <vt:lpstr> На крыльях  </vt:lpstr>
      <vt:lpstr> На крыльях  </vt:lpstr>
      <vt:lpstr> На крыльях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крыльях  радуги</dc:title>
  <dc:creator>Torgy</dc:creator>
  <cp:lastModifiedBy>Torgy</cp:lastModifiedBy>
  <cp:revision>22</cp:revision>
  <dcterms:created xsi:type="dcterms:W3CDTF">2019-05-30T09:18:46Z</dcterms:created>
  <dcterms:modified xsi:type="dcterms:W3CDTF">2019-06-04T06:47:54Z</dcterms:modified>
</cp:coreProperties>
</file>