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666EA-BC36-4663-B46B-6197F8C10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3D8C-7365-4B2C-BE26-AE88FBC9B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2A46-15C7-4C82-ADC3-6EC3732DD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EE6C9-9AC4-46C2-B4D2-75B31A30D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DF8FB-8491-4AC1-BFC4-AA9E476A6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2FD3F-17C4-4770-83F1-7E3F1A705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506E6-5E3F-4C8B-9821-A209719D3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7061-0BB2-4929-8489-7A1B3113C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C7CB5-D720-41AF-8CDC-45F4AA84A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9F5B-3A4B-400D-B760-9D866CFC3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24A0-1006-48F1-BE98-7175ED665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140CA3-D3EF-48C9-B05E-A4F4F4558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Проект по установке бюста Н.И.Кудри в пгт. Черноморское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kudry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0"/>
            <a:ext cx="659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eaLnBrk="1" hangingPunct="1"/>
            <a:r>
              <a:rPr lang="ru-RU" sz="2400" smtClean="0"/>
              <a:t>Николай Данилович — младший лейтенант Рабоче-крестьянской Красной Армии, участник Великой Отечественной войны.</a:t>
            </a:r>
            <a:br>
              <a:rPr lang="ru-RU" sz="2400" smtClean="0"/>
            </a:br>
            <a:r>
              <a:rPr lang="ru-RU" sz="2400" smtClean="0"/>
              <a:t>Николай Кудря родился 7 ноября 1921 года в селе Ярылгач (ныне — Межводное Черноморского района Крыма). Окончил девять классов школы и аэроклуб. В 1940 году Кудря был призван на службу в Рабоче-крестьянскую Красную Армию. В 1941 году он окончил Качинскую военную авиационную школу пилотов. С февраля 1943 года — на фронтах Великой Отечественной войны, был старшим лётчиком 45-го истребительно авиаполка 216-й смешанной авиадивизии 4-й воздушной армии Северо-Кавказского фронта.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GX-9ltXIn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013"/>
            <a:ext cx="9144000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6278562"/>
          </a:xfrm>
        </p:spPr>
        <p:txBody>
          <a:bodyPr/>
          <a:lstStyle/>
          <a:p>
            <a:pPr eaLnBrk="1" hangingPunct="1"/>
            <a:r>
              <a:rPr lang="ru-RU" sz="2400" smtClean="0"/>
              <a:t>За время своего участия в боях Кудря совершил 53 боевых вылета, принял участие в 24 воздушных боях, сбив 10 вражеских самолётов.</a:t>
            </a:r>
            <a:br>
              <a:rPr lang="ru-RU" sz="2400" smtClean="0"/>
            </a:br>
            <a:r>
              <a:rPr lang="ru-RU" sz="2400" smtClean="0"/>
              <a:t>Указом Президиума Верховного Совета СССР от 24 мая 1943 года за «мужество, отвагу и героизм, проявленные в борьбе с немецкими захватчиками», младший лейтенант Николай Кудря был удостоен высокого звания Героя Советского Союза. Орден Ленина и медаль «Золотая Звезда» он получить не успел, так как погиб в бою над Кубанью 26 мая 1943 года. Похоронен в сквере имени Ленина в Славянске-на-Кубани.</a:t>
            </a:r>
            <a:br>
              <a:rPr lang="ru-RU" sz="2400" smtClean="0"/>
            </a:br>
            <a:r>
              <a:rPr lang="ru-RU" sz="2400" smtClean="0"/>
              <a:t>Был также награждён двумя орденами Красного Знамени.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DSC_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4488"/>
            <a:ext cx="9144000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shaQmhM1n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088"/>
            <a:ext cx="9144000" cy="679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173</Words>
  <Application>Microsoft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Оформление по умолчанию</vt:lpstr>
      <vt:lpstr>Проект по установке бюста Н.И.Кудри в пгт. Черноморское</vt:lpstr>
      <vt:lpstr>Слайд 2</vt:lpstr>
      <vt:lpstr>Николай Данилович — младший лейтенант Рабоче-крестьянской Красной Армии, участник Великой Отечественной войны. Николай Кудря родился 7 ноября 1921 года в селе Ярылгач (ныне — Межводное Черноморского района Крыма). Окончил девять классов школы и аэроклуб. В 1940 году Кудря был призван на службу в Рабоче-крестьянскую Красную Армию. В 1941 году он окончил Качинскую военную авиационную школу пилотов. С февраля 1943 года — на фронтах Великой Отечественной войны, был старшим лётчиком 45-го истребительно авиаполка 216-й смешанной авиадивизии 4-й воздушной армии Северо-Кавказского фронта.</vt:lpstr>
      <vt:lpstr>Слайд 4</vt:lpstr>
      <vt:lpstr>За время своего участия в боях Кудря совершил 53 боевых вылета, принял участие в 24 воздушных боях, сбив 10 вражеских самолётов. Указом Президиума Верховного Совета СССР от 24 мая 1943 года за «мужество, отвагу и героизм, проявленные в борьбе с немецкими захватчиками», младший лейтенант Николай Кудря был удостоен высокого звания Героя Советского Союза. Орден Ленина и медаль «Золотая Звезда» он получить не успел, так как погиб в бою над Кубанью 26 мая 1943 года. Похоронен в сквере имени Ленина в Славянске-на-Кубани. Был также награждён двумя орденами Красного Знамени.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cp:lastPrinted>1601-01-01T00:00:00Z</cp:lastPrinted>
  <dcterms:created xsi:type="dcterms:W3CDTF">2019-06-15T10:56:25Z</dcterms:created>
  <dcterms:modified xsi:type="dcterms:W3CDTF">2019-06-15T11:14:30Z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