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721F7D-D50D-41DA-9DD9-4D726D565D96}" type="datetimeFigureOut">
              <a:rPr lang="ru-RU" smtClean="0"/>
              <a:t>13.04.2018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2954FF-7AFF-4F22-9CE3-E42828F1E7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788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954FF-7AFF-4F22-9CE3-E42828F1E71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592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икита\Desktop\uaRNvlVfUu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" y="2746524"/>
            <a:ext cx="4111476" cy="411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55958" y="260648"/>
            <a:ext cx="69060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Проект </a:t>
            </a:r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“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Парк чист</a:t>
            </a:r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”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856" y="992198"/>
            <a:ext cx="911414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>
                  <a:solidFill>
                    <a:srgbClr val="FFFF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Координатор проекта</a:t>
            </a:r>
          </a:p>
          <a:p>
            <a:pPr algn="ctr"/>
            <a:r>
              <a:rPr lang="ru-RU" sz="5400" b="1" dirty="0" smtClean="0">
                <a:ln w="11430">
                  <a:solidFill>
                    <a:srgbClr val="FFFF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Казаковцев</a:t>
            </a:r>
            <a:r>
              <a:rPr lang="ru-RU" sz="5400" b="1" dirty="0">
                <a:ln w="11430">
                  <a:solidFill>
                    <a:srgbClr val="FFFF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5400" b="1" dirty="0" smtClean="0">
                <a:ln w="11430">
                  <a:solidFill>
                    <a:srgbClr val="FFFF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Никита </a:t>
            </a:r>
            <a:endParaRPr lang="ru-RU" sz="5400" b="1" cap="none" spc="0" dirty="0">
              <a:ln w="11430">
                <a:solidFill>
                  <a:srgbClr val="FFFF00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01844" y="3342031"/>
            <a:ext cx="4574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Телефон:89872628970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116947" y="5301208"/>
            <a:ext cx="5024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Почта:</a:t>
            </a:r>
            <a:r>
              <a:rPr lang="en-US" sz="2800" dirty="0" smtClean="0"/>
              <a:t>nkazakovtsev@inbox.ru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815960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015" y="1988841"/>
            <a:ext cx="7722337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Цель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убрать </a:t>
            </a: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Мусор из парков и улучшить экологию парков</a:t>
            </a: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219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16632"/>
            <a:ext cx="7704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Реализация Проекта</a:t>
            </a:r>
            <a:endParaRPr lang="ru-RU" sz="6000" dirty="0"/>
          </a:p>
        </p:txBody>
      </p:sp>
      <p:pic>
        <p:nvPicPr>
          <p:cNvPr id="2050" name="Picture 2" descr="C:\Users\Никита\Pictures\проект2\_06B8P3RLo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1" y="1132294"/>
            <a:ext cx="5235160" cy="2944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Никита\Pictures\проект2\nTQWg3i0EJ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11" y="1161282"/>
            <a:ext cx="3900753" cy="5580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18654" y="4077071"/>
            <a:ext cx="5274865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Все проводиться все рады!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0165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Никита\Pictures\проект2\uJgMs8xSbc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"/>
            <a:ext cx="2625756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Никита\Pictures\проект2\9Y9b2hFU4I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501008"/>
            <a:ext cx="5868144" cy="3356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Никита\Pictures\проект2\pSvEp7qkIz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" y="2492896"/>
            <a:ext cx="3273827" cy="4365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Никита\Pictures\проект2\uWkwWS-mBww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83" y="1"/>
            <a:ext cx="3299940" cy="249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895785" y="0"/>
            <a:ext cx="3248215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Улучшаются экологически условия</a:t>
            </a:r>
            <a:endParaRPr lang="ru-RU" sz="4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835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7056" y="2967335"/>
            <a:ext cx="85298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Спасибо за внимание!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5315512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</TotalTime>
  <Words>38</Words>
  <Application>Microsoft Office PowerPoint</Application>
  <PresentationFormat>Экран (4:3)</PresentationFormat>
  <Paragraphs>11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Никита</dc:creator>
  <cp:lastModifiedBy>Никита</cp:lastModifiedBy>
  <cp:revision>2</cp:revision>
  <dcterms:created xsi:type="dcterms:W3CDTF">2018-04-13T18:05:15Z</dcterms:created>
  <dcterms:modified xsi:type="dcterms:W3CDTF">2018-04-13T18:20:23Z</dcterms:modified>
</cp:coreProperties>
</file>