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sus\Desktop\Доброволец России 2018\IMG_8908.JPG"/>
          <p:cNvPicPr>
            <a:picLocks noChangeAspect="1" noChangeArrowheads="1"/>
          </p:cNvPicPr>
          <p:nvPr/>
        </p:nvPicPr>
        <p:blipFill>
          <a:blip r:embed="rId2" cstate="print"/>
          <a:srcRect l="9649" t="8562" r="16268" b="9976"/>
          <a:stretch>
            <a:fillRect/>
          </a:stretch>
        </p:blipFill>
        <p:spPr bwMode="auto">
          <a:xfrm rot="15269876">
            <a:off x="140973" y="624084"/>
            <a:ext cx="2926603" cy="214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Asus\Desktop\Доброволец России 2018\IMG_8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13808">
            <a:off x="5406064" y="3108549"/>
            <a:ext cx="3407371" cy="227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sus\Desktop\Доброволец России 2018\IMG_8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79926">
            <a:off x="358856" y="3232755"/>
            <a:ext cx="356439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293096"/>
            <a:ext cx="2374127" cy="224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sus\Desktop\Доброволец России 2018\IMG_89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665942">
            <a:off x="6244194" y="740741"/>
            <a:ext cx="2926209" cy="195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sus\Desktop\Доброволец России 2018\IMG_8904.JPG"/>
          <p:cNvPicPr>
            <a:picLocks noChangeAspect="1" noChangeArrowheads="1"/>
          </p:cNvPicPr>
          <p:nvPr/>
        </p:nvPicPr>
        <p:blipFill>
          <a:blip r:embed="rId7" cstate="print"/>
          <a:srcRect l="7932" r="4818" b="8923"/>
          <a:stretch>
            <a:fillRect/>
          </a:stretch>
        </p:blipFill>
        <p:spPr bwMode="auto">
          <a:xfrm>
            <a:off x="2771800" y="0"/>
            <a:ext cx="3888432" cy="270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Доброволец России 2018\IMG_8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89108">
            <a:off x="3528714" y="2626349"/>
            <a:ext cx="5183024" cy="3455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9215">
            <a:off x="324180" y="436365"/>
            <a:ext cx="4515833" cy="355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220072" cy="348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sus\Desktop\Доброволец России 2018\IMG_8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2488" y="3356992"/>
            <a:ext cx="5251512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5</cp:revision>
  <dcterms:created xsi:type="dcterms:W3CDTF">2018-06-24T15:17:03Z</dcterms:created>
  <dcterms:modified xsi:type="dcterms:W3CDTF">2018-06-24T15:37:57Z</dcterms:modified>
</cp:coreProperties>
</file>