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699792" y="404664"/>
            <a:ext cx="6118448" cy="936104"/>
          </a:xfrm>
        </p:spPr>
        <p:txBody>
          <a:bodyPr/>
          <a:lstStyle/>
          <a:p>
            <a:r>
              <a:rPr lang="ru-RU" dirty="0" smtClean="0"/>
              <a:t>Песня для жизни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rFCAhcx3D5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241376"/>
            <a:ext cx="5616624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Посмотри, как ярко солнце светит</a:t>
            </a:r>
            <a:br>
              <a:rPr lang="ru-RU" dirty="0" smtClean="0"/>
            </a:br>
            <a:r>
              <a:rPr lang="ru-RU" dirty="0" smtClean="0"/>
              <a:t>Облака над небом проплывают</a:t>
            </a:r>
            <a:br>
              <a:rPr lang="ru-RU" dirty="0" smtClean="0"/>
            </a:br>
            <a:r>
              <a:rPr lang="ru-RU" dirty="0" smtClean="0"/>
              <a:t>Чувствуешь, как нежно дует ветер</a:t>
            </a:r>
            <a:br>
              <a:rPr lang="ru-RU" dirty="0" smtClean="0"/>
            </a:br>
            <a:r>
              <a:rPr lang="ru-RU" dirty="0" smtClean="0"/>
              <a:t>В волосах твоих он играет</a:t>
            </a:r>
            <a:br>
              <a:rPr lang="ru-RU" dirty="0" smtClean="0"/>
            </a:br>
            <a:r>
              <a:rPr lang="ru-RU" dirty="0" smtClean="0"/>
              <a:t>А ты идешь красивою походкой</a:t>
            </a:r>
            <a:br>
              <a:rPr lang="ru-RU" dirty="0" smtClean="0"/>
            </a:br>
            <a:r>
              <a:rPr lang="ru-RU" dirty="0" smtClean="0"/>
              <a:t>Твое кредо "Позитивно мыслить"</a:t>
            </a:r>
            <a:br>
              <a:rPr lang="ru-RU" dirty="0" smtClean="0"/>
            </a:br>
            <a:r>
              <a:rPr lang="ru-RU" dirty="0" smtClean="0"/>
              <a:t>Ты для всех прекрасная находка</a:t>
            </a:r>
            <a:br>
              <a:rPr lang="ru-RU" dirty="0" smtClean="0"/>
            </a:br>
            <a:r>
              <a:rPr lang="ru-RU" dirty="0" smtClean="0"/>
              <a:t>Ты ведешь здоровый образ жизни</a:t>
            </a:r>
            <a:br>
              <a:rPr lang="ru-RU" dirty="0" smtClean="0"/>
            </a:br>
            <a:r>
              <a:rPr lang="ru-RU" dirty="0" smtClean="0"/>
              <a:t>Припев:</a:t>
            </a:r>
            <a:br>
              <a:rPr lang="ru-RU" dirty="0" smtClean="0"/>
            </a:br>
            <a:r>
              <a:rPr lang="ru-RU" dirty="0" smtClean="0"/>
              <a:t>Я хочу тебе рассказать</a:t>
            </a:r>
            <a:br>
              <a:rPr lang="ru-RU" dirty="0" smtClean="0"/>
            </a:br>
            <a:r>
              <a:rPr lang="ru-RU" dirty="0" smtClean="0"/>
              <a:t>Это очень просто независимым стать</a:t>
            </a:r>
            <a:br>
              <a:rPr lang="ru-RU" dirty="0" smtClean="0"/>
            </a:br>
            <a:r>
              <a:rPr lang="ru-RU" dirty="0" smtClean="0"/>
              <a:t>Что бы долго красиво и здорово жить</a:t>
            </a:r>
            <a:br>
              <a:rPr lang="ru-RU" dirty="0" smtClean="0"/>
            </a:br>
            <a:r>
              <a:rPr lang="ru-RU" dirty="0" smtClean="0"/>
              <a:t>Ты должен первым делом себя изменить</a:t>
            </a:r>
            <a:br>
              <a:rPr lang="ru-RU" dirty="0" smtClean="0"/>
            </a:br>
            <a:r>
              <a:rPr lang="ru-RU" dirty="0" smtClean="0"/>
              <a:t>Одолев </a:t>
            </a:r>
            <a:r>
              <a:rPr lang="ru-RU" dirty="0" smtClean="0"/>
              <a:t>все вредные привычки</a:t>
            </a:r>
            <a:br>
              <a:rPr lang="ru-RU" dirty="0" smtClean="0"/>
            </a:br>
            <a:r>
              <a:rPr lang="ru-RU" dirty="0" smtClean="0"/>
              <a:t>Ты найдешь ко всем сердцам отмычку</a:t>
            </a:r>
            <a:br>
              <a:rPr lang="ru-RU" dirty="0" smtClean="0"/>
            </a:br>
            <a:r>
              <a:rPr lang="ru-RU" dirty="0" smtClean="0"/>
              <a:t>Знаешь это, это так не сложно</a:t>
            </a:r>
            <a:br>
              <a:rPr lang="ru-RU" dirty="0" smtClean="0"/>
            </a:br>
            <a:r>
              <a:rPr lang="ru-RU" dirty="0" smtClean="0"/>
              <a:t>Стоит только захотеть и все возможно...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 </a:t>
            </a:r>
            <a:r>
              <a:rPr lang="ru-RU" dirty="0" smtClean="0"/>
              <a:t>Кемеровским нашим небом </a:t>
            </a:r>
            <a:r>
              <a:rPr lang="ru-RU" dirty="0" smtClean="0"/>
              <a:t>синим, </a:t>
            </a:r>
            <a:br>
              <a:rPr lang="ru-RU" dirty="0" smtClean="0"/>
            </a:br>
            <a:r>
              <a:rPr lang="ru-RU" dirty="0" smtClean="0"/>
              <a:t>Где сосны и березы смотрят в высь,</a:t>
            </a:r>
            <a:br>
              <a:rPr lang="ru-RU" dirty="0" smtClean="0"/>
            </a:br>
            <a:r>
              <a:rPr lang="ru-RU" dirty="0" smtClean="0"/>
              <a:t>Из разных уголков большой России,</a:t>
            </a:r>
            <a:br>
              <a:rPr lang="ru-RU" dirty="0" smtClean="0"/>
            </a:br>
            <a:r>
              <a:rPr lang="ru-RU" dirty="0" smtClean="0"/>
              <a:t>Мальчишки и девчонки собрались.</a:t>
            </a:r>
            <a:br>
              <a:rPr lang="ru-RU" dirty="0" smtClean="0"/>
            </a:br>
            <a:r>
              <a:rPr lang="ru-RU" dirty="0" smtClean="0"/>
              <a:t>Открыто обсудить свои проблемы,</a:t>
            </a:r>
            <a:br>
              <a:rPr lang="ru-RU" dirty="0" smtClean="0"/>
            </a:br>
            <a:r>
              <a:rPr lang="ru-RU" dirty="0" smtClean="0"/>
              <a:t>И каждый должен для себя решить</a:t>
            </a:r>
            <a:br>
              <a:rPr lang="ru-RU" dirty="0" smtClean="0"/>
            </a:br>
            <a:r>
              <a:rPr lang="ru-RU" dirty="0" smtClean="0"/>
              <a:t>Здоровье юных - нет важнее темы,</a:t>
            </a:r>
            <a:br>
              <a:rPr lang="ru-RU" dirty="0" smtClean="0"/>
            </a:br>
            <a:r>
              <a:rPr lang="ru-RU" dirty="0" smtClean="0"/>
              <a:t>От нас зависит как мы будем жить.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за здоровый образ жизни,</a:t>
            </a:r>
            <a:br>
              <a:rPr lang="ru-RU" dirty="0" smtClean="0"/>
            </a:br>
            <a:r>
              <a:rPr lang="ru-RU" dirty="0" smtClean="0"/>
              <a:t>За светлый путь своей страны,</a:t>
            </a:r>
            <a:br>
              <a:rPr lang="ru-RU" dirty="0" smtClean="0"/>
            </a:br>
            <a:r>
              <a:rPr lang="ru-RU" dirty="0" smtClean="0"/>
              <a:t>Мы твердо знаем, что своей России</a:t>
            </a:r>
            <a:br>
              <a:rPr lang="ru-RU" dirty="0" smtClean="0"/>
            </a:br>
            <a:r>
              <a:rPr lang="ru-RU" dirty="0" smtClean="0"/>
              <a:t>Здоровыми и сильными нужны!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Мы здоровье сберегаем ради будущего, </a:t>
            </a:r>
          </a:p>
          <a:p>
            <a:pPr>
              <a:buNone/>
            </a:pPr>
            <a:r>
              <a:rPr lang="ru-RU" dirty="0" smtClean="0"/>
              <a:t>Нас нисколько не пугает много в мире всего.</a:t>
            </a:r>
          </a:p>
          <a:p>
            <a:pPr>
              <a:buNone/>
            </a:pPr>
            <a:r>
              <a:rPr lang="ru-RU" dirty="0" smtClean="0"/>
              <a:t>Спорт, туризм, прогулки, море и, конечно ,семья,</a:t>
            </a:r>
          </a:p>
          <a:p>
            <a:pPr>
              <a:buNone/>
            </a:pPr>
            <a:r>
              <a:rPr lang="ru-RU" dirty="0" smtClean="0"/>
              <a:t>Чистый город,  свежий </a:t>
            </a:r>
            <a:r>
              <a:rPr lang="ru-RU" dirty="0" smtClean="0"/>
              <a:t>воздух- </a:t>
            </a:r>
            <a:r>
              <a:rPr lang="ru-RU" dirty="0" smtClean="0"/>
              <a:t>это здраво, друзья! </a:t>
            </a:r>
          </a:p>
          <a:p>
            <a:pPr>
              <a:buNone/>
            </a:pPr>
            <a:r>
              <a:rPr lang="ru-RU" dirty="0" smtClean="0"/>
              <a:t>За здоровый образ, за Шахтерский край!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Песенку </a:t>
            </a:r>
            <a:r>
              <a:rPr lang="ru-RU" dirty="0" smtClean="0"/>
              <a:t>простую дружно запевай !</a:t>
            </a:r>
          </a:p>
          <a:p>
            <a:pPr>
              <a:buNone/>
            </a:pPr>
            <a:r>
              <a:rPr lang="ru-RU" dirty="0" smtClean="0"/>
              <a:t>Припев: </a:t>
            </a:r>
          </a:p>
          <a:p>
            <a:pPr>
              <a:buNone/>
            </a:pPr>
            <a:r>
              <a:rPr lang="ru-RU" dirty="0" smtClean="0"/>
              <a:t>Зажигай, чтоб горело ясно!</a:t>
            </a:r>
          </a:p>
          <a:p>
            <a:pPr>
              <a:buNone/>
            </a:pPr>
            <a:r>
              <a:rPr lang="ru-RU" dirty="0" smtClean="0"/>
              <a:t>Сбережем здоровье для Кузбасса.</a:t>
            </a:r>
          </a:p>
          <a:p>
            <a:pPr>
              <a:buNone/>
            </a:pPr>
            <a:r>
              <a:rPr lang="ru-RU" dirty="0" smtClean="0"/>
              <a:t>Зажигай, звезды в небе синем.</a:t>
            </a:r>
          </a:p>
          <a:p>
            <a:pPr>
              <a:buNone/>
            </a:pPr>
            <a:r>
              <a:rPr lang="ru-RU" dirty="0" smtClean="0"/>
              <a:t>Зажигай, сделано в </a:t>
            </a:r>
            <a:r>
              <a:rPr lang="ru-RU" dirty="0" smtClean="0"/>
              <a:t>России</a:t>
            </a:r>
            <a:r>
              <a:rPr lang="ru-RU" dirty="0" smtClean="0"/>
              <a:t>.</a:t>
            </a:r>
          </a:p>
          <a:p>
            <a:pPr lvl="4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16778"/>
            <a:ext cx="8784976" cy="11239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Спасибо! Вы огромные молодцы!!!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up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28428"/>
            <a:ext cx="5429572" cy="54295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102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Песня для жизни</vt:lpstr>
      <vt:lpstr>Песня №1</vt:lpstr>
      <vt:lpstr>Песня №2</vt:lpstr>
      <vt:lpstr>Песня№3</vt:lpstr>
      <vt:lpstr>Спасибо! Вы огромные молодцы!!!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Песня для жизни</dc:title>
  <dc:creator>Natusik</dc:creator>
  <cp:lastModifiedBy>Natusik</cp:lastModifiedBy>
  <cp:revision>5</cp:revision>
  <dcterms:created xsi:type="dcterms:W3CDTF">2016-06-16T13:49:37Z</dcterms:created>
  <dcterms:modified xsi:type="dcterms:W3CDTF">2016-06-16T14:36:35Z</dcterms:modified>
</cp:coreProperties>
</file>