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ikZb/CXboi/iL8lLO0mER6Jyt6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91005EB-4CDE-47CC-A2DF-A2863DBFC478}">
  <a:tblStyle styleId="{191005EB-4CDE-47CC-A2DF-A2863DBFC4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1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1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1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1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1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1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1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1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1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1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1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1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1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1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1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1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1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2" name="Google Shape;242;p2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8" name="Google Shape;248;p2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29" name="Google Shape;129;p16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30" name="Google Shape;130;p16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31" name="Google Shape;131;p1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1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1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18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18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1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18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1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185" name="Google Shape;185;p1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8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1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1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1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1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1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9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9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36" name="Google Shape;236;p19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9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9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10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k.com/public16995653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k.com/public169956530" TargetMode="External"/><Relationship Id="rId4" Type="http://schemas.openxmlformats.org/officeDocument/2006/relationships/hyperlink" Target="https://vk.com/public169956530" TargetMode="External"/><Relationship Id="rId5" Type="http://schemas.openxmlformats.org/officeDocument/2006/relationships/hyperlink" Target="https://vk.com/public169956530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ru-RU"/>
              <a:t>Пеший туризм</a:t>
            </a:r>
            <a:endParaRPr/>
          </a:p>
        </p:txBody>
      </p:sp>
      <p:sp>
        <p:nvSpPr>
          <p:cNvPr id="256" name="Google Shape;256;p1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ru-RU"/>
              <a:t>Максим Козырев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ru-RU"/>
              <a:t>«Фото- и видео- Курска»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064"/>
              <a:buNone/>
            </a:pPr>
            <a:r>
              <a:rPr lang="ru-RU" sz="1400" u="sng">
                <a:solidFill>
                  <a:schemeClr val="hlink"/>
                </a:solidFill>
                <a:hlinkClick r:id="rId3"/>
              </a:rPr>
              <a:t>https://vk.com/public169956530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/>
          <p:nvPr/>
        </p:nvSpPr>
        <p:spPr>
          <a:xfrm>
            <a:off x="683568" y="1268760"/>
            <a:ext cx="3672408" cy="403244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Пешеходный туризм - это туристические походы, совершаемые пешком. Пешеходный туризм - наиболее массовый вид туризма. Его привлекательность и главная отличительная особенность в том, что он доступен и полезен любому практически здоровому человеку. </a:t>
            </a:r>
            <a:r>
              <a:rPr lang="ru-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</a:t>
            </a: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езависимо от возраста и физического развития, предоставляет большую свободу в выборе маршрута в соответствии с эстетическими, познавательными и культурными потребностями участников путешествия. </a:t>
            </a:r>
            <a:endParaRPr/>
          </a:p>
        </p:txBody>
      </p:sp>
      <p:pic>
        <p:nvPicPr>
          <p:cNvPr id="262" name="Google Shape;2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3052" y="999834"/>
            <a:ext cx="402455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713" y="3429000"/>
            <a:ext cx="4059226" cy="304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/>
          <p:nvPr/>
        </p:nvSpPr>
        <p:spPr>
          <a:xfrm>
            <a:off x="642910" y="357166"/>
            <a:ext cx="3672408" cy="335758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Пешеходный туризм – менее дорогой по сравнению с другими видами. Поскольку в данном случае применяются менее комфортабельные места для размещения, этот вид туризма могут позволить себе граждане с относительно невысоким уровнем доходов. Организация походов в пешеходном туризме сравнительно проста. Что касается сложности маршрутов, то варианты здесь могут быть самыми разными: экскурсии и походы выходного дня, и более затрудненные категорийные походы.</a:t>
            </a:r>
            <a:endParaRPr/>
          </a:p>
        </p:txBody>
      </p:sp>
      <p:graphicFrame>
        <p:nvGraphicFramePr>
          <p:cNvPr id="269" name="Google Shape;269;p3"/>
          <p:cNvGraphicFramePr/>
          <p:nvPr/>
        </p:nvGraphicFramePr>
        <p:xfrm>
          <a:off x="428596" y="37861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{191005EB-4CDE-47CC-A2DF-A2863DBFC478}</a:tableStyleId>
              </a:tblPr>
              <a:tblGrid>
                <a:gridCol w="1474325"/>
                <a:gridCol w="421250"/>
                <a:gridCol w="561650"/>
                <a:gridCol w="280825"/>
                <a:gridCol w="140425"/>
                <a:gridCol w="351025"/>
                <a:gridCol w="842475"/>
              </a:tblGrid>
              <a:tr h="1600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Виды туризма и характеристики походов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Категории сложности походов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2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III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46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Продолжительность походов в днях (не менее)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 grid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Протяженность походов в километрах (не менее):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пешеходных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лыжных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горных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водных (на гребных судах и плотах)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велосипедных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мотоциклах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1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автомашинах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спелеотуризм (количество пещер)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4-5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0E4"/>
                    </a:solidFill>
                  </a:tcPr>
                </a:tc>
              </a:tr>
            </a:tbl>
          </a:graphicData>
        </a:graphic>
      </p:graphicFrame>
      <p:pic>
        <p:nvPicPr>
          <p:cNvPr id="270" name="Google Shape;2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333" y="692696"/>
            <a:ext cx="3926926" cy="294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8362" y="3789040"/>
            <a:ext cx="3728867" cy="27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"/>
          <p:cNvSpPr/>
          <p:nvPr/>
        </p:nvSpPr>
        <p:spPr>
          <a:xfrm>
            <a:off x="827584" y="476672"/>
            <a:ext cx="3528392" cy="28083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Особое внимание стоит уделить снаряжению туристов, медицинским аптечкам, провизии. При этом не стоит забывать о весе рюкзака, ведь вам предстоит носить его за плечами. Желательно, чтобы рюкзак был как можно легче, но не за счет важных в походе вещей.</a:t>
            </a:r>
            <a:endParaRPr/>
          </a:p>
        </p:txBody>
      </p:sp>
      <p:pic>
        <p:nvPicPr>
          <p:cNvPr id="277" name="Google Shape;2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1124744"/>
            <a:ext cx="3645539" cy="244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708" y="3645024"/>
            <a:ext cx="4171709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/>
          <p:nvPr/>
        </p:nvSpPr>
        <p:spPr>
          <a:xfrm>
            <a:off x="539550" y="404675"/>
            <a:ext cx="4104300" cy="5858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Накануне каждого крупного похода необходимо оформить все соответствующие проездные документы, определить контрольные сроки и пункты прохождения пути, встать на учет в контрольно-спасательной службе в районе будущего похода (и/или, в крайнем случае, сообщить родным и близким где Вас искать). В организации этих моментов может помочь маршрутно-квалификационная комиссия туристического клуба. Также необходимо в обязательном порядке иметь карты с подробными схемами и детальными описаниями наиболее сложных и важных маршрутных участков</a:t>
            </a:r>
            <a:r>
              <a:rPr b="0" i="0" lang="ru-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Хочется обратить внимание что в крупном (дальнем) походе нужно иметь бумажные карты и описания, а не смартфон. Интернет, к сожалению, ловит не везде, да и гаджеты имеют свойство разряжаться. Поэтому с гаджетами вы рискуете остаться без карт в самый неподходящий момент.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052735"/>
            <a:ext cx="3528392" cy="231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3973533"/>
            <a:ext cx="3744416" cy="21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83568" y="908720"/>
            <a:ext cx="3960440" cy="360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составлении графика похода пешеходного туризма должны быть учтены дни для отдыха и запасного времени в случае непогоды. Наиболее оптимальным и безопасным временем для перехода являются утренние часы, в особенности в горных участках. В лесах желательно пользоваться тропинками, даже если время пути увеличивается. Реку также лучше пересекать утром при «малой воде», в том месте, где она разветвляется на несколько рукавов и протекает более спокойно.</a:t>
            </a:r>
            <a:endParaRPr/>
          </a:p>
        </p:txBody>
      </p:sp>
      <p:pic>
        <p:nvPicPr>
          <p:cNvPr id="291" name="Google Shape;2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016" y="885699"/>
            <a:ext cx="354889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3356992"/>
            <a:ext cx="2618359" cy="261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2995" y="3356993"/>
            <a:ext cx="1774446" cy="259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/>
          <p:nvPr/>
        </p:nvSpPr>
        <p:spPr>
          <a:xfrm>
            <a:off x="899592" y="1340768"/>
            <a:ext cx="3672408" cy="43924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Участникам походов необходимо знать опасности, характерные для различных видов туризма, психологически подготовиться к ним и выработать навыки поведения в нестандартных ситуациях. Поэтому опасности, связанные с пребыванием в горах, характерны как для горного, так и для пешеходного туризма. Сюда относятся лавиноопасность, переправа через горные реки, камнепады, обвалы, сели, трещины, повышенная солнечная радиация и т. д. ). Снова же в  организации этих моментов может помочь маршрутно-квалификационная комиссия туристического клуба. </a:t>
            </a:r>
            <a:endParaRPr/>
          </a:p>
        </p:txBody>
      </p:sp>
      <p:pic>
        <p:nvPicPr>
          <p:cNvPr id="299" name="Google Shape;2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300" y="1050692"/>
            <a:ext cx="3877348" cy="240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6782" y="3947067"/>
            <a:ext cx="3456384" cy="227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/>
          <p:nvPr/>
        </p:nvSpPr>
        <p:spPr>
          <a:xfrm>
            <a:off x="683568" y="476671"/>
            <a:ext cx="2952328" cy="44847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Начиная свои первые пешие туры постарайтесь опираться на данные не только Интернета, но и расспросите своих знакомых, которые ранее были в том  или ином районе. Знакомые могут Вам подсказать детали, которых нет в Интернете или Справочниках.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984" y="785326"/>
            <a:ext cx="388843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/>
          <p:nvPr/>
        </p:nvSpPr>
        <p:spPr>
          <a:xfrm>
            <a:off x="683568" y="764704"/>
            <a:ext cx="41046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целом, если туристический поход организован должным образом, а при освоении маршрута все участники придерживаются мер предосторожности, то путешествие получится действительно интересным и безопасным.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>
            <a:off x="5187125" y="3429000"/>
            <a:ext cx="30066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моей группе «Фото- и видео- Курска»</a:t>
            </a:r>
            <a:r>
              <a:rPr lang="ru-RU" sz="11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ru-RU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https://vk.com/public169956530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(а также в данной перезентации) ряд достопримечательностей Курск увиденных именно с помощью пешего туризма.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Максим Козырев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ufology99@mail.ru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«Фото- и видео- Курска»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https://vk.com/public169956530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8275" y="941250"/>
            <a:ext cx="3968422" cy="223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375" y="3343200"/>
            <a:ext cx="4460201" cy="30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стин">
  <a:themeElements>
    <a:clrScheme name="Остин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2019-03-19T12:04:03Z</dcterms:created>
  <dc:creator>555</dc:creator>
</cp:coreProperties>
</file>