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0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E8BAF-5809-4534-A4A0-C36638F3A05B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60CB3-C581-485E-9F85-93F3D25EC3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352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60CB3-C581-485E-9F85-93F3D25EC30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646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64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14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66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49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39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32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7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07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3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57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495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66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539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7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38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70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3F067-3316-44AB-8313-3E305DE9D6FF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00EF3BE-7C16-4BBE-B330-30DF900C0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75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7522" y="0"/>
            <a:ext cx="8847117" cy="732536"/>
          </a:xfrm>
        </p:spPr>
        <p:txBody>
          <a:bodyPr>
            <a:normAutofit/>
          </a:bodyPr>
          <a:lstStyle/>
          <a:p>
            <a:pPr algn="ctr"/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9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680" y="507628"/>
            <a:ext cx="4458195" cy="6641317"/>
          </a:xfrm>
        </p:spPr>
        <p:txBody>
          <a:bodyPr>
            <a:noAutofit/>
          </a:bodyPr>
          <a:lstStyle/>
          <a:p>
            <a:r>
              <a:rPr lang="ru-RU" sz="2400" dirty="0" smtClean="0"/>
              <a:t>В рамках празднования Дня Матери с 1 по 3 ноября на территории г. Екатеринбурга волонтеры Уральского государственного экономического университета провели ежегодную благотворительную акцию «Письмо маме», в рамках которой каждый желающий мог написать и отправить письмо на официальной открытке акции самому близкому и дорогому человеку – МАМЕ.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875" y="269524"/>
            <a:ext cx="4810125" cy="809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322" y="1496291"/>
            <a:ext cx="7863678" cy="5248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789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380" y="871226"/>
            <a:ext cx="33369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Участники акции — школьники, студенты, горожане — в течение нескольких дней писали поздравления матерям. </a:t>
            </a:r>
            <a:endParaRPr lang="ru-RU" sz="240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Открытки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конверты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и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марки предоставлялись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организаторами бесплатно.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217" y="2733636"/>
            <a:ext cx="4156362" cy="4124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859" y="596136"/>
            <a:ext cx="4043479" cy="5380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217" y="0"/>
            <a:ext cx="4037610" cy="2750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059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173" y="1217795"/>
            <a:ext cx="40059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Цель акции — особо отметить значение в нашей жизни главного человека — Мамы. </a:t>
            </a:r>
            <a:endParaRPr lang="ru-RU" sz="240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Проект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направлен на воспитание семейных ценностей, укрепление нравственного и культурного потенциала детей и молодежи.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675" y="581891"/>
            <a:ext cx="8167254" cy="5444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64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1118789"/>
            <a:ext cx="357843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Площадки 2017 года:</a:t>
            </a:r>
          </a:p>
          <a:p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Уральский государственный экономический университет, Уральский государственный колледж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имени И.И. Ползунова, </a:t>
            </a:r>
            <a:endParaRPr lang="ru-RU" sz="240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ТРЦ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«Фан </a:t>
            </a:r>
            <a:r>
              <a:rPr lang="ru-RU" sz="24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Фан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», </a:t>
            </a:r>
            <a:endParaRPr lang="ru-RU" sz="240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ТРК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4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КомсоМОЛЛ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».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602" y="387121"/>
            <a:ext cx="8308589" cy="6239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495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925" y="897439"/>
            <a:ext cx="42196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Партнеры 2017 года: </a:t>
            </a:r>
            <a:endParaRPr lang="ru-RU" sz="24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Комитет по молодежной политике г. Екатеринбурга, </a:t>
            </a:r>
          </a:p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Уральский государственный колледж имени И.И. Ползунова, </a:t>
            </a:r>
          </a:p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УФПС Свердловской области – филиал ФГУП «Почта России», </a:t>
            </a:r>
          </a:p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Банк «Кольцо Урала», </a:t>
            </a:r>
          </a:p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ТРЦ «Фан-Фан», </a:t>
            </a:r>
          </a:p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ТРЦ «</a:t>
            </a:r>
            <a:r>
              <a:rPr lang="ru-RU" sz="24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Комсомолл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». 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930" y="324417"/>
            <a:ext cx="3045650" cy="11460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963" y="124004"/>
            <a:ext cx="3248272" cy="15719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929" y="2831922"/>
            <a:ext cx="4614928" cy="8730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399" y="4841014"/>
            <a:ext cx="4380341" cy="13579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422" y="1974543"/>
            <a:ext cx="2222596" cy="22225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422" y="4368764"/>
            <a:ext cx="2219813" cy="221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80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588" y="1597417"/>
            <a:ext cx="53399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Всего отправлено около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500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открыток, за рубеж около 50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штук. Кроме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студентов Колледжа им. Ползунова, студентов и сотрудников УрГЭУ, посетителей и работников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ТЦ в акции приняли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участие : </a:t>
            </a:r>
          </a:p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школа № 151,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№ 25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, Екатеринбургский кадетский корпус.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4526" y="142504"/>
            <a:ext cx="6540831" cy="31149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526" y="3543123"/>
            <a:ext cx="6554045" cy="31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7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1875" y="208784"/>
            <a:ext cx="115896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акции говорят и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пишут:</a:t>
            </a:r>
            <a:endParaRPr lang="ru-RU" sz="24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endParaRPr lang="ru-RU" sz="24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ПРЯМОЙ ЭФИР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29" y="620774"/>
            <a:ext cx="1553936" cy="11301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256" y="208784"/>
            <a:ext cx="7194318" cy="6469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96" y="1815706"/>
            <a:ext cx="4314476" cy="497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809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4" y="522516"/>
            <a:ext cx="5626537" cy="54388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10" y="878774"/>
            <a:ext cx="6196661" cy="446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5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8" y="225632"/>
            <a:ext cx="5617028" cy="65150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581" y="225632"/>
            <a:ext cx="6096684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03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идео отзыв об акци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7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985" y="95003"/>
            <a:ext cx="5644843" cy="317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986" y="3384467"/>
            <a:ext cx="5644843" cy="3357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899265"/>
            <a:ext cx="684018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Контакты:</a:t>
            </a:r>
          </a:p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Группа УрГЭУ </a:t>
            </a:r>
            <a:r>
              <a:rPr lang="ru-RU" sz="24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Вконтакте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: https://vk.com/usue.students</a:t>
            </a:r>
          </a:p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Группа акции </a:t>
            </a:r>
            <a:r>
              <a:rPr lang="ru-RU" sz="24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Вконтакте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: https://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vk.com/pismo_mame_</a:t>
            </a:r>
            <a:r>
              <a:rPr lang="en-US" sz="24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usue</a:t>
            </a:r>
            <a:endParaRPr lang="ru-RU" sz="24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endParaRPr lang="ru-RU" sz="240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Департамент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 молодежной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политике УрГЭУ: </a:t>
            </a:r>
            <a:r>
              <a:rPr lang="ru-RU" sz="24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каб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. 251, </a:t>
            </a:r>
          </a:p>
          <a:p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тел.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8(343)2212724 </a:t>
            </a:r>
          </a:p>
          <a:p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Голубых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Иван, </a:t>
            </a:r>
            <a:endParaRPr lang="ru-RU" sz="240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ru-RU" sz="24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Дремина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Анастасия</a:t>
            </a:r>
          </a:p>
        </p:txBody>
      </p:sp>
    </p:spTree>
    <p:extLst>
      <p:ext uri="{BB962C8B-B14F-4D97-AF65-F5344CB8AC3E}">
        <p14:creationId xmlns:p14="http://schemas.microsoft.com/office/powerpoint/2010/main" val="366299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</TotalTime>
  <Words>264</Words>
  <Application>Microsoft Office PowerPoint</Application>
  <PresentationFormat>Широкоэкранный</PresentationFormat>
  <Paragraphs>30</Paragraphs>
  <Slides>12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 3</vt:lpstr>
      <vt:lpstr>Грань</vt:lpstr>
      <vt:lpstr>Презентация PowerPoint</vt:lpstr>
      <vt:lpstr>В рамках празднования Дня Матери с 1 по 3 ноября на территории г. Екатеринбурга волонтеры Уральского государственного экономического университета провели ежегодную благотворительную акцию «Письмо маме», в рамках которой каждый желающий мог написать и отправить письмо на официальной открытке акции самому близкому и дорогому человеку – МАМЕ.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Благотворительная акция «Письмо маме»</dc:title>
  <dc:creator>Зорин Никита Владиславович</dc:creator>
  <cp:lastModifiedBy>Голубых Иван Андреевич</cp:lastModifiedBy>
  <cp:revision>14</cp:revision>
  <dcterms:created xsi:type="dcterms:W3CDTF">2018-02-07T03:42:10Z</dcterms:created>
  <dcterms:modified xsi:type="dcterms:W3CDTF">2018-06-21T05:28:54Z</dcterms:modified>
</cp:coreProperties>
</file>