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2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7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0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87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4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89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8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4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2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2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8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7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5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0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3549-890E-5443-A1DD-A0DD08E59AC5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ACEEAF-A5CD-C14C-B9C6-F1A37FC9A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1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C5DEC-0A33-3644-8441-B749BB251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Площадка для дрессировки выгула собак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BF65E0-98DB-EE43-9081-BC78F0397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Мурманская область, город Североморск</a:t>
            </a:r>
          </a:p>
          <a:p>
            <a:r>
              <a:rPr lang="ru-RU" dirty="0">
                <a:solidFill>
                  <a:schemeClr val="tx1"/>
                </a:solidFill>
              </a:rPr>
              <a:t>Студентки Мурманского Арктического Государственного Университета А.А. Сасова, </a:t>
            </a:r>
            <a:r>
              <a:rPr lang="ru-RU" dirty="0" err="1">
                <a:solidFill>
                  <a:schemeClr val="tx1"/>
                </a:solidFill>
              </a:rPr>
              <a:t>В.С.Огнева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7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CE67C-AB21-D14A-A260-CFF71955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D6015-FBE0-5745-AD2D-02A76EFE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Площадки создаются в целях уменьшения количества укусов людей и животных, и других конфликтных ситуаций с участием собак.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Так же, с целью сохранения чистоты окружающей среды города Североморск.</a:t>
            </a:r>
          </a:p>
          <a:p>
            <a:r>
              <a:rPr lang="ru-RU" sz="2000" dirty="0">
                <a:solidFill>
                  <a:schemeClr val="tx1"/>
                </a:solidFill>
                <a:effectLst/>
              </a:rPr>
              <a:t>Для воспитания и дрессировки собак.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80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52A7F-7CE1-ED40-ADCF-B05D6CAA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66700"/>
            <a:ext cx="8596668" cy="1320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городе Североморске имеется большая территория на пересечении улиц Сгибнева и Ломоносова, рядом с причалом. Данная территория хорошо подходит для осуществления проекта.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FCAD67-D4E6-604B-B0EE-E24EE47D7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788" y="1341437"/>
            <a:ext cx="4484752" cy="33542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291D3B-F0EB-F945-BCD1-2A984CDC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701800"/>
            <a:ext cx="6632339" cy="49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8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9B186-9049-CD47-8736-F457E286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BD883-1378-3846-B1F1-81AEF9F2B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/>
              <a:t>Создание специализированных зон для дрессировки собак;</a:t>
            </a:r>
          </a:p>
          <a:p>
            <a:pPr lvl="0"/>
            <a:r>
              <a:rPr lang="ru-RU" sz="2000" dirty="0"/>
              <a:t>Обеспечение кинологов и собаководов необходимыми ресурсами;</a:t>
            </a:r>
          </a:p>
          <a:p>
            <a:pPr lvl="0"/>
            <a:r>
              <a:rPr lang="ru-RU" sz="2000" dirty="0"/>
              <a:t>Избавить городские зоны, парки и детские площадки от собачьих отходов.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37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DBFDD-F790-A244-9C6F-8D405C7E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Ожидаемые результаты: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11FE6-A900-364C-8724-32FF5AF9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71625"/>
            <a:ext cx="10639425" cy="4605338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Улучшение экологической и эпизоотической обстановки в городе Североморск;</a:t>
            </a:r>
          </a:p>
          <a:p>
            <a:pPr lvl="0"/>
            <a:r>
              <a:rPr lang="ru-RU" sz="2000" dirty="0"/>
              <a:t>Благоустройство площадки в г. Североморск. Площадка, не зависимо от сезонности, позволит проводить кинологические мероприятия по дрессировке собак;</a:t>
            </a:r>
          </a:p>
          <a:p>
            <a:pPr lvl="0"/>
            <a:r>
              <a:rPr lang="ru-RU" sz="2000" dirty="0"/>
              <a:t>Привлечение внимания населения к необходимости правильного, самостоятельного и бережного отношения к домашним животным (собаке, кошке);</a:t>
            </a:r>
          </a:p>
          <a:p>
            <a:pPr lvl="0"/>
            <a:r>
              <a:rPr lang="ru-RU" sz="2000" dirty="0"/>
              <a:t>Организация любителей животных к выгулу собак в строго определенном месте;</a:t>
            </a:r>
          </a:p>
          <a:p>
            <a:pPr lvl="0"/>
            <a:r>
              <a:rPr lang="ru-RU" sz="2000" dirty="0"/>
              <a:t>В среднем площадку в день будет посещать около 70 владельцев собак с их питомцами;</a:t>
            </a:r>
          </a:p>
          <a:p>
            <a:pPr lvl="0"/>
            <a:r>
              <a:rPr lang="ru-RU" sz="2000" dirty="0"/>
              <a:t>В день один кинолог будет дрессировать около 7-8 собак, так же дрессировки будут осуществляться в группах по несколько собак.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8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6BE80-4837-3747-801D-6EB72E9B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1" y="209550"/>
            <a:ext cx="7452254" cy="9620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Необходимое оборудование для создания площадки для животных: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2F999-BC3F-9E4D-9F9C-983128A4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" y="1536610"/>
            <a:ext cx="5969587" cy="2981503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D84EF77-8FBF-BA44-8E5F-5D444536D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14" y="3641953"/>
            <a:ext cx="6021235" cy="2944586"/>
          </a:xfrm>
        </p:spPr>
      </p:pic>
    </p:spTree>
    <p:extLst>
      <p:ext uri="{BB962C8B-B14F-4D97-AF65-F5344CB8AC3E}">
        <p14:creationId xmlns:p14="http://schemas.microsoft.com/office/powerpoint/2010/main" val="128010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F3599-C1D0-7B4F-A778-C8E5641AC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58" b="14044"/>
          <a:stretch/>
        </p:blipFill>
        <p:spPr>
          <a:xfrm>
            <a:off x="714376" y="1743076"/>
            <a:ext cx="1893966" cy="3014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2D696-B881-0F4F-A0A7-1E0B16F367A2}"/>
              </a:ext>
            </a:extLst>
          </p:cNvPr>
          <p:cNvSpPr txBox="1"/>
          <p:nvPr/>
        </p:nvSpPr>
        <p:spPr>
          <a:xfrm>
            <a:off x="385763" y="385763"/>
            <a:ext cx="824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Инвентарь для удобства собаководов и кинологов: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A4056-06CB-B64E-833E-473BD0A45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641" b="13372"/>
          <a:stretch/>
        </p:blipFill>
        <p:spPr>
          <a:xfrm>
            <a:off x="3281363" y="2449514"/>
            <a:ext cx="2385981" cy="3822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13DD8F-613B-B445-957F-3A97BA198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49" y="4083561"/>
            <a:ext cx="4776787" cy="24693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DE1B09-D57C-6947-94E6-F66C25D9C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351" y="718061"/>
            <a:ext cx="2071621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1E04F-B6A2-0440-A320-50C08191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Перспективы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AB3AC-932D-0347-9234-2E86C1F85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000" dirty="0"/>
              <a:t>Обеспечение надлежащего санитарного состояния площадки;</a:t>
            </a:r>
          </a:p>
          <a:p>
            <a:pPr lvl="0"/>
            <a:r>
              <a:rPr lang="ru-RU" sz="2000" dirty="0"/>
              <a:t>Осуществление контроля за проведением необходимого текущего и косметического ремонта, следить за сохранностью оборудования и инвентаря площадки;</a:t>
            </a:r>
          </a:p>
          <a:p>
            <a:pPr lvl="0"/>
            <a:r>
              <a:rPr lang="ru-RU" sz="2000" dirty="0"/>
              <a:t>Обеспечивать свободный доступ на площадку владельцам с собаками для их выгула или дрессировки;</a:t>
            </a:r>
          </a:p>
          <a:p>
            <a:pPr lvl="0"/>
            <a:r>
              <a:rPr lang="ru-RU" sz="2000" dirty="0"/>
              <a:t>Информировать владельцев собак о правилах содержания животных;</a:t>
            </a:r>
          </a:p>
          <a:p>
            <a:pPr lvl="0"/>
            <a:r>
              <a:rPr lang="ru-RU" sz="2000" dirty="0"/>
              <a:t>Построить подобные площадки для дрессировки собак в нескольких районах города для более удобного доступа всем владельцам собак.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365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{3C548671-5572-C64A-AC43-F3ED52C9DD4C}tf10001060</Template>
  <TotalTime>18</TotalTime>
  <Words>300</Words>
  <Application>Microsoft Macintosh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Площадка для дрессировки выгула собак </vt:lpstr>
      <vt:lpstr>Цель:</vt:lpstr>
      <vt:lpstr>В городе Североморске имеется большая территория на пересечении улиц Сгибнева и Ломоносова, рядом с причалом. Данная территория хорошо подходит для осуществления проекта. </vt:lpstr>
      <vt:lpstr>Задачи:</vt:lpstr>
      <vt:lpstr>Ожидаемые результаты:</vt:lpstr>
      <vt:lpstr>Необходимое оборудование для создания площадки для животных:</vt:lpstr>
      <vt:lpstr>Презентация PowerPoint</vt:lpstr>
      <vt:lpstr>Перспективы проекта: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Площадка для дрессировки выгула собак </dc:title>
  <dc:creator>Анна Сасова</dc:creator>
  <cp:lastModifiedBy>Анна Сасова</cp:lastModifiedBy>
  <cp:revision>2</cp:revision>
  <dcterms:created xsi:type="dcterms:W3CDTF">2019-06-08T17:10:46Z</dcterms:created>
  <dcterms:modified xsi:type="dcterms:W3CDTF">2019-06-08T17:28:54Z</dcterms:modified>
</cp:coreProperties>
</file>