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70" r:id="rId5"/>
    <p:sldId id="269" r:id="rId6"/>
    <p:sldId id="267" r:id="rId7"/>
    <p:sldId id="257" r:id="rId8"/>
    <p:sldId id="259" r:id="rId9"/>
    <p:sldId id="258" r:id="rId10"/>
    <p:sldId id="268" r:id="rId11"/>
    <p:sldId id="264" r:id="rId12"/>
    <p:sldId id="260" r:id="rId13"/>
    <p:sldId id="261" r:id="rId14"/>
    <p:sldId id="263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66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0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7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9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7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8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9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2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9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B95D-C02D-4E5B-BF43-B3CF60138B67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06FF-C59E-4206-A18F-5B8D4C55D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6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04575"/>
            <a:ext cx="9144000" cy="1591011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1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572"/>
            <a:ext cx="12192000" cy="7788729"/>
          </a:xfrm>
        </p:spPr>
      </p:pic>
    </p:spTree>
    <p:extLst>
      <p:ext uri="{BB962C8B-B14F-4D97-AF65-F5344CB8AC3E}">
        <p14:creationId xmlns:p14="http://schemas.microsoft.com/office/powerpoint/2010/main" val="13724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717" y="187704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7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547" y="0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477" y="133113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99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716" y="133113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5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88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943" y="255943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5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5" y="0"/>
            <a:ext cx="11586949" cy="69740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419716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4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5364" y="174056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5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433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6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14" y="1"/>
            <a:ext cx="7813867" cy="68397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633" y="5019011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СТЕЛА НА ПЛОЩАДИ «ЮБИЛЕЙНОЙ»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4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3" y="0"/>
            <a:ext cx="12201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093" y="0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9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578" y="171942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9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4730" y="197699"/>
            <a:ext cx="10515600" cy="1325563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«ЮБИЛЕЙНАЯ»</a:t>
            </a:r>
            <a:endParaRPr lang="ru-RU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4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ПЛОЩАДЬ «ЮБИЛЕЙНАЯ»</vt:lpstr>
      <vt:lpstr>ПЛОЩАДЬ «ЮБИЛЕЙНАЯ»</vt:lpstr>
      <vt:lpstr>ПЛОЩАДЬ «ЮБИЛЕЙНАЯ»</vt:lpstr>
      <vt:lpstr>Презентация PowerPoint</vt:lpstr>
      <vt:lpstr>Презентация PowerPoint</vt:lpstr>
      <vt:lpstr>СТЕЛА НА ПЛОЩАДИ «ЮБИЛЕЙНОЙ»</vt:lpstr>
      <vt:lpstr>ПЛОЩАДЬ «ЮБИЛЕЙНАЯ»</vt:lpstr>
      <vt:lpstr>ПЛОЩАДЬ «ЮБИЛЕЙНАЯ»</vt:lpstr>
      <vt:lpstr>ПЛОЩАДЬ «ЮБИЛЕЙНАЯ»</vt:lpstr>
      <vt:lpstr>Презентация PowerPoint</vt:lpstr>
      <vt:lpstr>ПЛОЩАДЬ «ЮБИЛЕЙНАЯ»</vt:lpstr>
      <vt:lpstr>ПЛОЩАДЬ «ЮБИЛЕЙНАЯ»</vt:lpstr>
      <vt:lpstr>ПЛОЩАДЬ «ЮБИЛЕЙНАЯ»</vt:lpstr>
      <vt:lpstr>ПЛОЩАДЬ «ЮБИЛЕЙНАЯ»</vt:lpstr>
      <vt:lpstr>ПЛОЩАДЬ «ЮБИЛЕЙНАЯ»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«ЮБИЛЕЙНАЯ»</dc:title>
  <dc:creator>Мария</dc:creator>
  <cp:lastModifiedBy>Игорь Трушков</cp:lastModifiedBy>
  <cp:revision>6</cp:revision>
  <dcterms:created xsi:type="dcterms:W3CDTF">2017-12-21T11:50:15Z</dcterms:created>
  <dcterms:modified xsi:type="dcterms:W3CDTF">2017-12-21T23:58:27Z</dcterms:modified>
</cp:coreProperties>
</file>