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F14B8-1D71-4351-863E-7AE581BC6765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E5A5-C24C-4442-8C14-E25165A423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ятиугольник 6"/>
          <p:cNvSpPr/>
          <p:nvPr userDrawn="1"/>
        </p:nvSpPr>
        <p:spPr>
          <a:xfrm>
            <a:off x="0" y="195486"/>
            <a:ext cx="8532440" cy="864096"/>
          </a:xfrm>
          <a:prstGeom prst="homePlat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  <a:alpha val="56000"/>
                </a:schemeClr>
              </a:gs>
              <a:gs pos="100000">
                <a:schemeClr val="accent4">
                  <a:tint val="23500"/>
                  <a:satMod val="16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49E1-61D8-483E-8268-7524EE3687B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0BEAC-CB8E-474A-8DBA-FFE38AF9C9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odarimdetyammirznaniy" TargetMode="External"/><Relationship Id="rId2" Type="http://schemas.openxmlformats.org/officeDocument/2006/relationships/hyperlink" Target="https://vk.com/volunteerkubst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mailto:m10movsisyan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03598"/>
            <a:ext cx="7772400" cy="110251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«Подарим детям мир знаний»</a:t>
            </a:r>
          </a:p>
        </p:txBody>
      </p:sp>
      <p:pic>
        <p:nvPicPr>
          <p:cNvPr id="72706" name="Picture 2" descr="http://i.timeout.ru/pix/480855.jpeg?14536594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8F4"/>
              </a:clrFrom>
              <a:clrTo>
                <a:srgbClr val="F3F8F4">
                  <a:alpha val="0"/>
                </a:srgbClr>
              </a:clrTo>
            </a:clrChange>
          </a:blip>
          <a:srcRect t="5082"/>
          <a:stretch>
            <a:fillRect/>
          </a:stretch>
        </p:blipFill>
        <p:spPr bwMode="auto">
          <a:xfrm>
            <a:off x="4271221" y="2459632"/>
            <a:ext cx="4872779" cy="2715766"/>
          </a:xfrm>
          <a:prstGeom prst="rect">
            <a:avLst/>
          </a:prstGeom>
          <a:noFill/>
        </p:spPr>
      </p:pic>
      <p:pic>
        <p:nvPicPr>
          <p:cNvPr id="5" name="Picture 2" descr="C:\Users\Зор\Documents\IvYPBxVqEe4.jpg"/>
          <p:cNvPicPr>
            <a:picLocks noChangeAspect="1" noChangeArrowheads="1"/>
          </p:cNvPicPr>
          <p:nvPr/>
        </p:nvPicPr>
        <p:blipFill>
          <a:blip r:embed="rId3" cstate="print"/>
          <a:srcRect l="5345" t="5492" r="10811"/>
          <a:stretch>
            <a:fillRect/>
          </a:stretch>
        </p:blipFill>
        <p:spPr bwMode="auto">
          <a:xfrm>
            <a:off x="899592" y="3579862"/>
            <a:ext cx="1440160" cy="139838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8B7457-B423-4D81-822E-2380C3010F1B}"/>
              </a:ext>
            </a:extLst>
          </p:cNvPr>
          <p:cNvSpPr/>
          <p:nvPr/>
        </p:nvSpPr>
        <p:spPr>
          <a:xfrm>
            <a:off x="1800977" y="339502"/>
            <a:ext cx="583007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Центр привлечения волонтеров «Политехник»</a:t>
            </a:r>
          </a:p>
          <a:p>
            <a:pPr algn="ctr"/>
            <a:r>
              <a:rPr lang="ru-RU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ФГБОУ ВО «Кубанский государственный технологический университет»</a:t>
            </a:r>
          </a:p>
          <a:p>
            <a:pPr algn="ctr"/>
            <a:r>
              <a:rPr lang="en-US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vol.2014@mail.ru</a:t>
            </a:r>
            <a:endParaRPr lang="ru-RU" sz="2000" b="1" dirty="0">
              <a:solidFill>
                <a:srgbClr val="602094"/>
              </a:solidFill>
              <a:latin typeface="+mj-lt"/>
              <a:ea typeface="Arial" charset="0"/>
              <a:cs typeface="Arial" charset="0"/>
            </a:endParaRPr>
          </a:p>
          <a:p>
            <a:pPr algn="ctr"/>
            <a:r>
              <a:rPr lang="en-US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  <a:hlinkClick r:id="rId2"/>
              </a:rPr>
              <a:t>https://vk.com/volunteerkubstu</a:t>
            </a:r>
            <a:endParaRPr lang="en-US" sz="2000" b="1" dirty="0">
              <a:solidFill>
                <a:srgbClr val="602094"/>
              </a:solidFill>
              <a:latin typeface="+mj-lt"/>
              <a:ea typeface="Arial" charset="0"/>
              <a:cs typeface="Arial" charset="0"/>
            </a:endParaRPr>
          </a:p>
          <a:p>
            <a:pPr algn="ctr"/>
            <a:r>
              <a:rPr lang="en-US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  <a:hlinkClick r:id="rId3"/>
              </a:rPr>
              <a:t>https://vk.com/podarimdetyammirznaniy</a:t>
            </a:r>
            <a:endParaRPr lang="en-US" sz="2000" b="1" dirty="0">
              <a:solidFill>
                <a:srgbClr val="602094"/>
              </a:solidFill>
              <a:latin typeface="+mj-lt"/>
              <a:ea typeface="Arial" charset="0"/>
              <a:cs typeface="Arial" charset="0"/>
            </a:endParaRPr>
          </a:p>
          <a:p>
            <a:pPr algn="ctr"/>
            <a:r>
              <a:rPr lang="en-US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Instagram </a:t>
            </a:r>
            <a:r>
              <a:rPr lang="en-US" sz="2000" b="1" dirty="0" err="1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volunteer_kubstu</a:t>
            </a:r>
            <a:endParaRPr lang="en-US" sz="2000" b="1" dirty="0">
              <a:solidFill>
                <a:srgbClr val="602094"/>
              </a:solidFill>
              <a:latin typeface="+mj-lt"/>
              <a:ea typeface="Arial" charset="0"/>
              <a:cs typeface="Arial" charset="0"/>
            </a:endParaRPr>
          </a:p>
          <a:p>
            <a:pPr algn="ctr"/>
            <a:r>
              <a:rPr lang="ru-RU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г. Краснодар, ул. Московская, 2, Спорткомплекс, аудитория </a:t>
            </a:r>
          </a:p>
          <a:p>
            <a:pPr algn="ctr"/>
            <a:r>
              <a:rPr lang="ru-RU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Ф-204</a:t>
            </a:r>
            <a:br>
              <a:rPr lang="ru-RU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</a:br>
            <a:r>
              <a:rPr lang="ru-RU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тел.: 8 (861) 274-55-09</a:t>
            </a:r>
            <a:endParaRPr lang="en-US" sz="2000" b="1" dirty="0">
              <a:solidFill>
                <a:srgbClr val="602094"/>
              </a:solidFill>
              <a:latin typeface="+mj-lt"/>
              <a:ea typeface="Arial" charset="0"/>
              <a:cs typeface="Arial" charset="0"/>
            </a:endParaRPr>
          </a:p>
          <a:p>
            <a:pPr algn="ctr"/>
            <a:r>
              <a:rPr lang="ru-RU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Мовсисян Марина </a:t>
            </a:r>
            <a:r>
              <a:rPr lang="ru-RU" sz="2000" b="1" dirty="0" err="1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Мхитаровна</a:t>
            </a:r>
            <a:endParaRPr lang="ru-RU" sz="2000" b="1" dirty="0">
              <a:solidFill>
                <a:srgbClr val="602094"/>
              </a:solidFill>
              <a:latin typeface="+mj-lt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rgbClr val="602094"/>
                </a:solidFill>
                <a:latin typeface="+mj-lt"/>
                <a:hlinkClick r:id="rId4"/>
              </a:rPr>
              <a:t>m10movsisyan@gmail.com</a:t>
            </a:r>
            <a:endParaRPr lang="ru-RU" sz="2000" dirty="0">
              <a:solidFill>
                <a:srgbClr val="602094"/>
              </a:solidFill>
              <a:latin typeface="+mj-lt"/>
            </a:endParaRPr>
          </a:p>
          <a:p>
            <a:pPr algn="ctr"/>
            <a:r>
              <a:rPr lang="ru-RU" sz="2000" b="1" dirty="0">
                <a:solidFill>
                  <a:srgbClr val="602094"/>
                </a:solidFill>
                <a:latin typeface="+mj-lt"/>
                <a:ea typeface="Arial" charset="0"/>
                <a:cs typeface="Arial" charset="0"/>
              </a:rPr>
              <a:t>тел.:89182389991</a:t>
            </a:r>
          </a:p>
          <a:p>
            <a:pPr algn="ctr"/>
            <a:endParaRPr lang="ru-RU" sz="3600" b="1" dirty="0">
              <a:solidFill>
                <a:srgbClr val="602094"/>
              </a:solidFill>
              <a:latin typeface="Century Schoolbook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DA8C28-BA93-42E5-AA78-2D4149BEA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768" y="3003798"/>
            <a:ext cx="3833232" cy="21397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МовсисянММ\Desktop\epltQz6vuvo.jpg"/>
          <p:cNvPicPr>
            <a:picLocks noChangeAspect="1" noChangeArrowheads="1"/>
          </p:cNvPicPr>
          <p:nvPr/>
        </p:nvPicPr>
        <p:blipFill>
          <a:blip r:embed="rId2" cstate="print"/>
          <a:srcRect b="1887"/>
          <a:stretch>
            <a:fillRect/>
          </a:stretch>
        </p:blipFill>
        <p:spPr bwMode="auto">
          <a:xfrm>
            <a:off x="179512" y="1779662"/>
            <a:ext cx="4320480" cy="2808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3" descr="C:\Users\МовсисянММ\Desktop\yEf4Q4rKJqs.jpg"/>
          <p:cNvPicPr>
            <a:picLocks noChangeAspect="1" noChangeArrowheads="1"/>
          </p:cNvPicPr>
          <p:nvPr/>
        </p:nvPicPr>
        <p:blipFill>
          <a:blip r:embed="rId3" cstate="print"/>
          <a:srcRect l="1656" b="184"/>
          <a:stretch>
            <a:fillRect/>
          </a:stretch>
        </p:blipFill>
        <p:spPr bwMode="auto">
          <a:xfrm>
            <a:off x="4716016" y="1779662"/>
            <a:ext cx="4176464" cy="28083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75656" y="267494"/>
            <a:ext cx="6336704" cy="1224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Цель: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создать образовательную среду для детей, находящихся на длительном лечении в больнице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Урок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«Родной край»</a:t>
            </a:r>
          </a:p>
        </p:txBody>
      </p:sp>
      <p:pic>
        <p:nvPicPr>
          <p:cNvPr id="4" name="Picture 2" descr="C:\Users\МовсисянММ\Desktop\BvN7g6n3MUo.jpg"/>
          <p:cNvPicPr>
            <a:picLocks noChangeAspect="1" noChangeArrowheads="1"/>
          </p:cNvPicPr>
          <p:nvPr/>
        </p:nvPicPr>
        <p:blipFill>
          <a:blip r:embed="rId2" cstate="print"/>
          <a:srcRect l="1590" r="4613"/>
          <a:stretch>
            <a:fillRect/>
          </a:stretch>
        </p:blipFill>
        <p:spPr bwMode="auto">
          <a:xfrm>
            <a:off x="179512" y="1491630"/>
            <a:ext cx="4248472" cy="30007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3" descr="C:\Users\МовсисянММ\Desktop\KW9G_J9ImNI.jpg"/>
          <p:cNvPicPr>
            <a:picLocks noChangeAspect="1" noChangeArrowheads="1"/>
          </p:cNvPicPr>
          <p:nvPr/>
        </p:nvPicPr>
        <p:blipFill>
          <a:blip r:embed="rId3" cstate="print"/>
          <a:srcRect l="1604" r="2173"/>
          <a:stretch>
            <a:fillRect/>
          </a:stretch>
        </p:blipFill>
        <p:spPr bwMode="auto">
          <a:xfrm>
            <a:off x="4644008" y="1491630"/>
            <a:ext cx="4320480" cy="300595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Урок «Географии» и «Русский язык»</a:t>
            </a:r>
          </a:p>
        </p:txBody>
      </p:sp>
      <p:pic>
        <p:nvPicPr>
          <p:cNvPr id="4" name="Picture 2" descr="C:\Users\МовсисянММ\Desktop\JFEI4kxS-DU.jpg"/>
          <p:cNvPicPr>
            <a:picLocks noChangeAspect="1" noChangeArrowheads="1"/>
          </p:cNvPicPr>
          <p:nvPr/>
        </p:nvPicPr>
        <p:blipFill>
          <a:blip r:embed="rId2" cstate="print"/>
          <a:srcRect l="4175" r="10295"/>
          <a:stretch>
            <a:fillRect/>
          </a:stretch>
        </p:blipFill>
        <p:spPr bwMode="auto">
          <a:xfrm>
            <a:off x="251520" y="1491630"/>
            <a:ext cx="4176464" cy="3213500"/>
          </a:xfrm>
          <a:prstGeom prst="rect">
            <a:avLst/>
          </a:prstGeom>
          <a:noFill/>
          <a:effectLst/>
        </p:spPr>
      </p:pic>
      <p:pic>
        <p:nvPicPr>
          <p:cNvPr id="5" name="Picture 3" descr="C:\Users\МовсисянММ\Desktop\AE2QUxHencs.jpg"/>
          <p:cNvPicPr>
            <a:picLocks noChangeAspect="1" noChangeArrowheads="1"/>
          </p:cNvPicPr>
          <p:nvPr/>
        </p:nvPicPr>
        <p:blipFill>
          <a:blip r:embed="rId3" cstate="print"/>
          <a:srcRect l="9791"/>
          <a:stretch>
            <a:fillRect/>
          </a:stretch>
        </p:blipFill>
        <p:spPr bwMode="auto">
          <a:xfrm>
            <a:off x="4572000" y="1491630"/>
            <a:ext cx="4361040" cy="3202791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Урок «Экологии»</a:t>
            </a:r>
          </a:p>
        </p:txBody>
      </p:sp>
      <p:pic>
        <p:nvPicPr>
          <p:cNvPr id="75778" name="Picture 2" descr="C:\Users\Настя\Desktop\UcmeFAcjksQ.jpg"/>
          <p:cNvPicPr>
            <a:picLocks noChangeAspect="1" noChangeArrowheads="1"/>
          </p:cNvPicPr>
          <p:nvPr/>
        </p:nvPicPr>
        <p:blipFill>
          <a:blip r:embed="rId2" cstate="print">
            <a:lum bright="16000" contrast="20000"/>
          </a:blip>
          <a:srcRect/>
          <a:stretch>
            <a:fillRect/>
          </a:stretch>
        </p:blipFill>
        <p:spPr bwMode="auto">
          <a:xfrm>
            <a:off x="179512" y="1563638"/>
            <a:ext cx="4347653" cy="2880320"/>
          </a:xfrm>
          <a:prstGeom prst="rect">
            <a:avLst/>
          </a:prstGeom>
          <a:noFill/>
        </p:spPr>
      </p:pic>
      <p:pic>
        <p:nvPicPr>
          <p:cNvPr id="75779" name="Picture 3" descr="C:\Users\Настя\Desktop\LqldubpYZfQ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5700" b="3498"/>
          <a:stretch>
            <a:fillRect/>
          </a:stretch>
        </p:blipFill>
        <p:spPr bwMode="auto">
          <a:xfrm>
            <a:off x="4644008" y="1563638"/>
            <a:ext cx="4248472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Урок литературы «Маленький принц»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6802" name="Picture 2" descr="C:\Users\Настя\Desktop\C6W9YKI1Ieo.jpg"/>
          <p:cNvPicPr>
            <a:picLocks noChangeAspect="1" noChangeArrowheads="1"/>
          </p:cNvPicPr>
          <p:nvPr/>
        </p:nvPicPr>
        <p:blipFill>
          <a:blip r:embed="rId2" cstate="print"/>
          <a:srcRect r="2703" b="1283"/>
          <a:stretch>
            <a:fillRect/>
          </a:stretch>
        </p:blipFill>
        <p:spPr bwMode="auto">
          <a:xfrm>
            <a:off x="179512" y="1491630"/>
            <a:ext cx="4392488" cy="2952328"/>
          </a:xfrm>
          <a:prstGeom prst="rect">
            <a:avLst/>
          </a:prstGeom>
          <a:noFill/>
        </p:spPr>
      </p:pic>
      <p:pic>
        <p:nvPicPr>
          <p:cNvPr id="76803" name="Picture 3" descr="C:\Users\Настя\Desktop\vjD_L8s7pAc.jpg"/>
          <p:cNvPicPr>
            <a:picLocks noChangeAspect="1" noChangeArrowheads="1"/>
          </p:cNvPicPr>
          <p:nvPr/>
        </p:nvPicPr>
        <p:blipFill>
          <a:blip r:embed="rId3" cstate="print"/>
          <a:srcRect l="1577" r="4585" b="2381"/>
          <a:stretch>
            <a:fillRect/>
          </a:stretch>
        </p:blipFill>
        <p:spPr bwMode="auto">
          <a:xfrm>
            <a:off x="4716016" y="1491630"/>
            <a:ext cx="4283968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Урок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Русский язык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Алфавит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"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7827" name="Picture 3" descr="C:\Users\Настя\Desktop\Ei2_ScSVJGI.jpg"/>
          <p:cNvPicPr>
            <a:picLocks noChangeAspect="1" noChangeArrowheads="1"/>
          </p:cNvPicPr>
          <p:nvPr/>
        </p:nvPicPr>
        <p:blipFill>
          <a:blip r:embed="rId2" cstate="print"/>
          <a:srcRect l="11311" r="9512"/>
          <a:stretch>
            <a:fillRect/>
          </a:stretch>
        </p:blipFill>
        <p:spPr bwMode="auto">
          <a:xfrm>
            <a:off x="251520" y="1563638"/>
            <a:ext cx="3700509" cy="3096344"/>
          </a:xfrm>
          <a:prstGeom prst="rect">
            <a:avLst/>
          </a:prstGeom>
          <a:noFill/>
        </p:spPr>
      </p:pic>
      <p:pic>
        <p:nvPicPr>
          <p:cNvPr id="77830" name="Picture 6" descr="C:\Users\Настя\Desktop\BhJluR3h-kA.jpg"/>
          <p:cNvPicPr>
            <a:picLocks noChangeAspect="1" noChangeArrowheads="1"/>
          </p:cNvPicPr>
          <p:nvPr/>
        </p:nvPicPr>
        <p:blipFill>
          <a:blip r:embed="rId3" cstate="print"/>
          <a:srcRect t="13462" r="12091"/>
          <a:stretch>
            <a:fillRect/>
          </a:stretch>
        </p:blipFill>
        <p:spPr bwMode="auto">
          <a:xfrm>
            <a:off x="4139952" y="1563638"/>
            <a:ext cx="4752528" cy="3099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Урок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 «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Яша идет в школу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" 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8850" name="Picture 2" descr="C:\Users\Настя\Desktop\xUscliynkZg.jpg"/>
          <p:cNvPicPr>
            <a:picLocks noChangeAspect="1" noChangeArrowheads="1"/>
          </p:cNvPicPr>
          <p:nvPr/>
        </p:nvPicPr>
        <p:blipFill>
          <a:blip r:embed="rId2" cstate="print"/>
          <a:srcRect b="2439"/>
          <a:stretch>
            <a:fillRect/>
          </a:stretch>
        </p:blipFill>
        <p:spPr bwMode="auto">
          <a:xfrm>
            <a:off x="251520" y="1635646"/>
            <a:ext cx="4456343" cy="2880320"/>
          </a:xfrm>
          <a:prstGeom prst="rect">
            <a:avLst/>
          </a:prstGeom>
          <a:noFill/>
        </p:spPr>
      </p:pic>
      <p:pic>
        <p:nvPicPr>
          <p:cNvPr id="78851" name="Picture 3" descr="C:\Users\Настя\Desktop\Rm3T7ghWmG4.jpg"/>
          <p:cNvPicPr>
            <a:picLocks noChangeAspect="1" noChangeArrowheads="1"/>
          </p:cNvPicPr>
          <p:nvPr/>
        </p:nvPicPr>
        <p:blipFill>
          <a:blip r:embed="rId3" cstate="print"/>
          <a:srcRect l="1647" r="4477"/>
          <a:stretch>
            <a:fillRect/>
          </a:stretch>
        </p:blipFill>
        <p:spPr bwMode="auto">
          <a:xfrm>
            <a:off x="4788024" y="1635646"/>
            <a:ext cx="4104456" cy="28965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7859216" cy="857250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Результаты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1491630"/>
            <a:ext cx="2664296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50 </a:t>
            </a:r>
            <a:r>
              <a:rPr lang="ru-RU" sz="2400" b="1" dirty="0"/>
              <a:t>волонтеров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3219822"/>
            <a:ext cx="2664296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  <a:r>
              <a:rPr lang="en-US" sz="2400" b="1" dirty="0"/>
              <a:t> </a:t>
            </a:r>
            <a:r>
              <a:rPr lang="ru-RU" sz="2400" b="1" dirty="0"/>
              <a:t>партнера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3219822"/>
            <a:ext cx="2664296" cy="11521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более 250</a:t>
            </a:r>
            <a:r>
              <a:rPr lang="en-US" sz="2400" b="1" dirty="0"/>
              <a:t> </a:t>
            </a:r>
            <a:r>
              <a:rPr lang="ru-RU" sz="2300" b="1" dirty="0" err="1"/>
              <a:t>благополучателей</a:t>
            </a:r>
            <a:endParaRPr lang="ru-RU" sz="23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1491630"/>
            <a:ext cx="2664296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50 часов образовательных мероприятий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123</Words>
  <Application>Microsoft Office PowerPoint</Application>
  <PresentationFormat>Экран (16:9)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Schoolbook</vt:lpstr>
      <vt:lpstr>Тема Office</vt:lpstr>
      <vt:lpstr>«Подарим детям мир знаний»</vt:lpstr>
      <vt:lpstr>Презентация PowerPoint</vt:lpstr>
      <vt:lpstr>Урок «Родной край»</vt:lpstr>
      <vt:lpstr>Урок «Географии» и «Русский язык»</vt:lpstr>
      <vt:lpstr>Урок «Экологии»</vt:lpstr>
      <vt:lpstr>Урок литературы «Маленький принц» </vt:lpstr>
      <vt:lpstr>Урок «Русский язык. Алфавит"</vt:lpstr>
      <vt:lpstr>Урок «Яша идет в школу" </vt:lpstr>
      <vt:lpstr>Результаты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 Червякова</dc:creator>
  <cp:lastModifiedBy>volunteerkubstu@gmail.com</cp:lastModifiedBy>
  <cp:revision>12</cp:revision>
  <dcterms:created xsi:type="dcterms:W3CDTF">2018-04-07T08:36:10Z</dcterms:created>
  <dcterms:modified xsi:type="dcterms:W3CDTF">2018-05-01T18:12:20Z</dcterms:modified>
</cp:coreProperties>
</file>