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388154624?w=wall388154624_157/all\" TargetMode="External"/><Relationship Id="rId2" Type="http://schemas.openxmlformats.org/officeDocument/2006/relationships/hyperlink" Target="https://vk.com/id388154624?w=wall388154624_149/al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k.com/id388154624?w=wall388154624_491/all" TargetMode="External"/><Relationship Id="rId4" Type="http://schemas.openxmlformats.org/officeDocument/2006/relationships/hyperlink" Target="https://www.purmuseum.ru/news/357/48/podari-nadezhdu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useumprikm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223224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+mn-lt"/>
              </a:rPr>
              <a:t>Муниципальное бюджетное учреждение культуры «Пуровский районный историко-краеведческий музей»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представляет проект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45024"/>
            <a:ext cx="7772400" cy="158417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Душевная акция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 «Подари надежду»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620688"/>
            <a:ext cx="7848872" cy="468052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Цель акции: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Привлечение внимания посетителей музея к проблемам приюта кошек и содействие в организации финансовой помощи </a:t>
            </a:r>
            <a:r>
              <a:rPr lang="ru-RU" sz="2000" dirty="0" smtClean="0">
                <a:solidFill>
                  <a:srgbClr val="0070C0"/>
                </a:solidFill>
              </a:rPr>
              <a:t>«Приюту Надежда»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города  Тарко-Сале.</a:t>
            </a:r>
          </a:p>
          <a:p>
            <a:pPr>
              <a:buNone/>
            </a:pPr>
            <a:endParaRPr lang="ru-RU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Задачи акции: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Создание условий для оказания помощи (изготовление и размещение ящиков для сбора пожертвований)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Освещение акции в СМИ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Привлечение внимания посетителей музея во время проведения городского музейного мероприятия «Культурная бессонница»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192" y="1340768"/>
            <a:ext cx="2304256" cy="3096344"/>
          </a:xfrm>
        </p:spPr>
        <p:txBody>
          <a:bodyPr>
            <a:normAutofit/>
          </a:bodyPr>
          <a:lstStyle/>
          <a:p>
            <a:r>
              <a:rPr lang="ru-RU" sz="1400" dirty="0" smtClean="0"/>
              <a:t>С целью сбора благотворительной помощи приюту «Надежда» было изготовлено и оформлено 3 аналогичных ящика </a:t>
            </a:r>
            <a:endParaRPr lang="ru-RU" sz="1400" dirty="0"/>
          </a:p>
        </p:txBody>
      </p:sp>
      <p:pic>
        <p:nvPicPr>
          <p:cNvPr id="4" name="Содержимое 3" descr="Душевная акция ПОДАРИ НАДЕЖДУ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692696"/>
            <a:ext cx="5538458" cy="3690863"/>
          </a:xfrm>
        </p:spPr>
      </p:pic>
      <p:sp>
        <p:nvSpPr>
          <p:cNvPr id="5" name="TextBox 4"/>
          <p:cNvSpPr txBox="1"/>
          <p:nvPr/>
        </p:nvSpPr>
        <p:spPr>
          <a:xfrm>
            <a:off x="971600" y="4653136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Ящики расположили в многолюдных залах музея. Посетители имели возможность во время мероприятия и после него добровольно вносить посильные средства.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429000"/>
            <a:ext cx="7344816" cy="2448272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Каждый участник Акции мог внести посильную денежную сумму в один из трёх ящиков для сбора средств или по контактам, размещенным на ящиках с целью помочь приюту для животных «Надежда»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</a:rPr>
              <a:t>г.Тарко-Сале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За период с 19 по 30 мая было собрано 2000 рублей! 30 мая собранные средства были переданы организатору приюта Трусову Дмитрию. 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добровольные пожертво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620688"/>
            <a:ext cx="3889951" cy="2592288"/>
          </a:xfrm>
          <a:prstGeom prst="rect">
            <a:avLst/>
          </a:prstGeom>
        </p:spPr>
      </p:pic>
      <p:pic>
        <p:nvPicPr>
          <p:cNvPr id="5" name="Рисунок 4" descr="F:\_\imag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620688"/>
            <a:ext cx="367240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653136"/>
            <a:ext cx="8183880" cy="1080120"/>
          </a:xfrm>
        </p:spPr>
        <p:txBody>
          <a:bodyPr>
            <a:noAutofit/>
          </a:bodyPr>
          <a:lstStyle/>
          <a:p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30 мая 2018г. собранные средства в размере 2000 рублей были переданы организатору приюта Трусову Дмитрию.</a:t>
            </a:r>
            <a:b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Ранее, после окончания мероприятия «Бумажная ночь» в рамках проведения Всероссийской акции Ночь искусств 4 ноября 2017 г. собранные средства благотворительной помощи составили 3000 рублей.</a:t>
            </a:r>
            <a:endParaRPr lang="ru-RU" sz="16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Вручение собранных средств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620688"/>
            <a:ext cx="5613387" cy="374079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476672"/>
            <a:ext cx="7704856" cy="3960440"/>
          </a:xfrm>
        </p:spPr>
        <p:txBody>
          <a:bodyPr>
            <a:normAutofit fontScale="92500" lnSpcReduction="10000"/>
          </a:bodyPr>
          <a:lstStyle/>
          <a:p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Результатами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реализованного проекта видим сохраняющийся интерес населения города и его неравнодушие к судьбе бездомных животных.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В дальнейшем планируем продолжать реализацию проекта как на крупномасштабных музейных мероприятиях, так и в посильной помощи, организуя добровольную помощь волонтеров для уборки помещения приюта, закупки корма, </a:t>
            </a:r>
            <a:r>
              <a:rPr lang="ru-RU" sz="2400" smtClean="0">
                <a:solidFill>
                  <a:schemeClr val="accent1">
                    <a:lumMod val="50000"/>
                  </a:schemeClr>
                </a:solidFill>
              </a:rPr>
              <a:t>временной </a:t>
            </a:r>
            <a:r>
              <a:rPr lang="ru-RU" sz="2400" smtClean="0">
                <a:solidFill>
                  <a:schemeClr val="accent1">
                    <a:lumMod val="50000"/>
                  </a:schemeClr>
                </a:solidFill>
              </a:rPr>
              <a:t>передержке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питомцев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4149080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Ссылки на информацию об Акции </a:t>
            </a:r>
          </a:p>
          <a:p>
            <a:r>
              <a:rPr lang="en-US" dirty="0" smtClean="0">
                <a:solidFill>
                  <a:srgbClr val="0070C0"/>
                </a:solidFill>
                <a:hlinkClick r:id="rId2"/>
              </a:rPr>
              <a:t>https://vk.com/id388154624?w=wall388154624_149%2Fall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3"/>
              </a:rPr>
              <a:t>https://vk.com/id388154624?w=wall388154624_157%2Fall</a:t>
            </a:r>
            <a:r>
              <a:rPr lang="ru-RU" dirty="0" smtClean="0">
                <a:solidFill>
                  <a:srgbClr val="0070C0"/>
                </a:solidFill>
                <a:hlinkClick r:id="rId3"/>
              </a:rPr>
              <a:t>\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hlinkClick r:id="rId4"/>
              </a:rPr>
              <a:t>https://www.purmuseum.ru/news/357/48/podari-nadezhdu.html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https://vk.com/id388154624?w=wall388154624_491%2Fall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1081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Контакты учреждения</a:t>
            </a: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29850,Российская Федерация, ЯНАО, Пуровский р-н,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  г. Тарко-Сале, ул. Республики, д. 17, 19</a:t>
            </a:r>
          </a:p>
          <a:p>
            <a:endParaRPr lang="ru-RU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E-Mail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: </a:t>
            </a:r>
            <a:r>
              <a:rPr lang="ru-RU" sz="2000" dirty="0" err="1" smtClean="0">
                <a:solidFill>
                  <a:srgbClr val="0070C0"/>
                </a:solidFill>
                <a:hlinkClick r:id="rId2"/>
              </a:rPr>
              <a:t>museumprikm@mail.ru</a:t>
            </a:r>
            <a:endParaRPr lang="ru-RU" sz="2000" dirty="0" smtClean="0">
              <a:solidFill>
                <a:srgbClr val="0070C0"/>
              </a:solidFill>
            </a:endParaRPr>
          </a:p>
          <a:p>
            <a:pPr fontAlgn="base"/>
            <a:endParaRPr lang="ru-RU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Директор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 - Храмова Наталья Евгеньевна </a:t>
            </a:r>
          </a:p>
          <a:p>
            <a:pPr fontAlgn="base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(на время отпуска по уходу за ребенком), </a:t>
            </a:r>
          </a:p>
          <a:p>
            <a:pPr fontAlgn="base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телефон 8(34997) 2-13-08</a:t>
            </a:r>
          </a:p>
          <a:p>
            <a:pPr fontAlgn="base">
              <a:buNone/>
            </a:pPr>
            <a:endParaRPr lang="ru-RU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Заместитель директора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 - Храмова Наталья Евгеньевна, - тел. 8(34997) 6-10-83</a:t>
            </a: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</TotalTime>
  <Words>264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Муниципальное бюджетное учреждение культуры «Пуровский районный историко-краеведческий музей»  представляет проект</vt:lpstr>
      <vt:lpstr>Слайд 2</vt:lpstr>
      <vt:lpstr>С целью сбора благотворительной помощи приюту «Надежда» было изготовлено и оформлено 3 аналогичных ящика </vt:lpstr>
      <vt:lpstr>Слайд 4</vt:lpstr>
      <vt:lpstr>30 мая 2018г. собранные средства в размере 2000 рублей были переданы организатору приюта Трусову Дмитрию. Ранее, после окончания мероприятия «Бумажная ночь» в рамках проведения Всероссийской акции Ночь искусств 4 ноября 2017 г. собранные средства благотворительной помощи составили 3000 рублей.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культуры «Пуровский районный историко-краеведческий музей»  представляет проект</dc:title>
  <dc:creator>Юлия</dc:creator>
  <cp:lastModifiedBy>Юлия</cp:lastModifiedBy>
  <cp:revision>7</cp:revision>
  <dcterms:created xsi:type="dcterms:W3CDTF">2018-06-19T09:58:45Z</dcterms:created>
  <dcterms:modified xsi:type="dcterms:W3CDTF">2018-06-19T10:48:28Z</dcterms:modified>
</cp:coreProperties>
</file>