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63" r:id="rId4"/>
    <p:sldId id="265" r:id="rId5"/>
    <p:sldId id="266" r:id="rId6"/>
    <p:sldId id="264" r:id="rId7"/>
    <p:sldId id="267" r:id="rId8"/>
    <p:sldId id="257" r:id="rId9"/>
    <p:sldId id="25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80A7-99F7-428F-823F-F2895AC25475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F4A9-2423-487C-9E56-1055C97E1D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80A7-99F7-428F-823F-F2895AC25475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F4A9-2423-487C-9E56-1055C97E1D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80A7-99F7-428F-823F-F2895AC25475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F4A9-2423-487C-9E56-1055C97E1D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80A7-99F7-428F-823F-F2895AC25475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F4A9-2423-487C-9E56-1055C97E1D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80A7-99F7-428F-823F-F2895AC25475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F4A9-2423-487C-9E56-1055C97E1D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80A7-99F7-428F-823F-F2895AC25475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F4A9-2423-487C-9E56-1055C97E1D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80A7-99F7-428F-823F-F2895AC25475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F4A9-2423-487C-9E56-1055C97E1D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80A7-99F7-428F-823F-F2895AC25475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F4A9-2423-487C-9E56-1055C97E1D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80A7-99F7-428F-823F-F2895AC25475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F4A9-2423-487C-9E56-1055C97E1D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80A7-99F7-428F-823F-F2895AC25475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F4A9-2423-487C-9E56-1055C97E1D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80A7-99F7-428F-823F-F2895AC25475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F4A9-2423-487C-9E56-1055C97E1D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D80A7-99F7-428F-823F-F2895AC25475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CF4A9-2423-487C-9E56-1055C97E1DC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10" Type="http://schemas.openxmlformats.org/officeDocument/2006/relationships/image" Target="../media/image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2032c0f64493cf39bdfce394b8c440bf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68"/>
            <a:ext cx="9144000" cy="68651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+mn-lt"/>
              </a:rPr>
              <a:t>Эколого-патриотический проект </a:t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>"Детская тематическая площадка «Под мирным небом»"</a:t>
            </a:r>
            <a:endParaRPr lang="ru-RU" sz="2400" b="1" dirty="0">
              <a:latin typeface="+mn-lt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pp.userapi.com/c855020/v855020069/6b2cf/DcmyDL0lZM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2035951" y="535761"/>
            <a:ext cx="4929221" cy="65722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2032c0f64493cf39bdfce394b8c440bf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68"/>
            <a:ext cx="9144000" cy="68651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«Спасибо за мирное небо!» – основная идея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Суть проекта: в канун празднования 75-летия Победы в ВОВ  на территории РЭБЦУ размещается детская площадка с игровыми и спортивными тренажерами, в центре которой – большая бело-синяя клумба из ирисов, символизирующая мирное небо.</a:t>
            </a:r>
          </a:p>
          <a:p>
            <a:r>
              <a:rPr lang="ru-RU" dirty="0" smtClean="0"/>
              <a:t>Закладка клумб и выращивание цветов производится силами воспитанников РЭБЦУ, в т.ч. детьми, попавшими в трудную жизненную ситуацию и детьми с ОВЗ.</a:t>
            </a:r>
          </a:p>
          <a:p>
            <a:r>
              <a:rPr lang="ru-RU" dirty="0" smtClean="0"/>
              <a:t> В качестве культур для посадки выбираются сорта цветов, выведенные специально к юбилейным датам Победы или посвященные Героям ВОВ. </a:t>
            </a:r>
          </a:p>
        </p:txBody>
      </p:sp>
      <p:pic>
        <p:nvPicPr>
          <p:cNvPr id="5" name="Picture 4" descr="https://pp.userapi.com/c855020/v855020069/6b2cf/DcmyDL0lZM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6977079" y="4738697"/>
            <a:ext cx="1571635" cy="2095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2032c0f64493cf39bdfce394b8c440bf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68"/>
            <a:ext cx="9144000" cy="68651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Посадка каждого вида (сорта) цветов сопровождается занятием о том, чему (кому) посвящены данные виды или сорта.</a:t>
            </a:r>
          </a:p>
          <a:p>
            <a:r>
              <a:rPr lang="ru-RU" dirty="0" smtClean="0"/>
              <a:t>Печатная продукция: открытки с изображениями цветов, логотипом Центра и акции выдаются активистам мероприятия, которые в своих образовательных учреждениях проводят тематические занятия "Под мирным небом", широко транслируя мероприятие. </a:t>
            </a:r>
          </a:p>
          <a:p>
            <a:r>
              <a:rPr lang="ru-RU" dirty="0" smtClean="0"/>
              <a:t>Адресатом открыток становятся ветераны войны и труда.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4" descr="https://pp.userapi.com/c855020/v855020069/6b2cf/DcmyDL0lZM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7048517" y="-47649"/>
            <a:ext cx="1571635" cy="2095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2032c0f64493cf39bdfce394b8c440bf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68"/>
            <a:ext cx="9144000" cy="68651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Сорта цветов, посвященные летчикам: ирис – «Чистое небо», «Евгения Руднева» (штурман 46¬го гвардейского авиационного полка, погибла в 1944 году), «Маршал </a:t>
            </a:r>
            <a:r>
              <a:rPr lang="ru-RU" sz="2000" b="1" dirty="0" err="1" smtClean="0"/>
              <a:t>Покрышкин</a:t>
            </a:r>
            <a:r>
              <a:rPr lang="ru-RU" sz="2000" b="1" dirty="0" smtClean="0"/>
              <a:t>» (лётчик-истребитель, первый трижды Герой Советского Союза), «Штурман Рябова» (отважная летчица, Герой Советского Союза), «Гвардейский».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https://pp.userapi.com/c847021/v847021908/4578a/FnB-P4jaeL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786058"/>
            <a:ext cx="8119381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m0-tub-ru.yandex.net/i?id=2032c0f64493cf39bdfce394b8c440bf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68"/>
            <a:ext cx="9144000" cy="68651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428604"/>
            <a:ext cx="857256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Планируемые  результаты: </a:t>
            </a:r>
          </a:p>
          <a:p>
            <a:r>
              <a:rPr lang="ru-RU" b="1" dirty="0" smtClean="0"/>
              <a:t>детская площадка </a:t>
            </a:r>
            <a:r>
              <a:rPr lang="ru-RU" dirty="0" smtClean="0"/>
              <a:t>с игровыми и спортивными тренажерами;</a:t>
            </a:r>
          </a:p>
          <a:p>
            <a:r>
              <a:rPr lang="ru-RU" dirty="0" smtClean="0"/>
              <a:t>200 детей из поселка получают доступ к игровой площадке;</a:t>
            </a:r>
          </a:p>
          <a:p>
            <a:r>
              <a:rPr lang="ru-RU" b="1" dirty="0" smtClean="0"/>
              <a:t>площадка по закладке опытнической работы </a:t>
            </a:r>
            <a:r>
              <a:rPr lang="ru-RU" dirty="0" smtClean="0"/>
              <a:t>по сортоиспытанию растений;</a:t>
            </a:r>
          </a:p>
          <a:p>
            <a:r>
              <a:rPr lang="ru-RU" dirty="0" smtClean="0"/>
              <a:t>5-8 учебно-исследовательских работ;</a:t>
            </a:r>
          </a:p>
          <a:p>
            <a:r>
              <a:rPr lang="ru-RU" dirty="0" smtClean="0"/>
              <a:t> распространение информации о героях и ветеранах ВОВ - патриотическое воспитание подрастающего поколения; </a:t>
            </a:r>
          </a:p>
          <a:p>
            <a:r>
              <a:rPr lang="ru-RU" b="1" dirty="0" smtClean="0"/>
              <a:t>20 занятий, проводимых воспитанниками Центра</a:t>
            </a:r>
            <a:r>
              <a:rPr lang="ru-RU" dirty="0" smtClean="0"/>
              <a:t>, посвященных юбилею победы;</a:t>
            </a:r>
          </a:p>
          <a:p>
            <a:r>
              <a:rPr lang="ru-RU" dirty="0" smtClean="0"/>
              <a:t>помощь ветеранам войны и труда поселка - высадка рассады, личное общение -  связь поколений. </a:t>
            </a:r>
          </a:p>
          <a:p>
            <a:r>
              <a:rPr lang="ru-RU" dirty="0" smtClean="0"/>
              <a:t>Воспитанники Республиканского  реабилитационного центра для несовершеннолетних и дети с ОВЗ получают, не выезжая за пределы города, возможность тесного общения с природой: на территории Центра сохранены природные ландшафты республики, есть дендрарий и дендропарк, в которых собрана коллекция растений, произрастающих в других регионах (монгольский дуб, сакура, сибирский абрикос, </a:t>
            </a:r>
            <a:r>
              <a:rPr lang="ru-RU" dirty="0" err="1" smtClean="0"/>
              <a:t>голубая</a:t>
            </a:r>
            <a:r>
              <a:rPr lang="ru-RU" dirty="0" smtClean="0"/>
              <a:t> ель). Сенсорная дорожка  обеспечивает стимуляцию сенсорно-моторного развития детей, цветовое развитие, способствует формированию памяти, речи, мышления.</a:t>
            </a:r>
          </a:p>
          <a:p>
            <a:r>
              <a:rPr lang="ru-RU" dirty="0" smtClean="0"/>
              <a:t>- </a:t>
            </a:r>
            <a:r>
              <a:rPr lang="ru-RU" b="1" dirty="0" smtClean="0"/>
              <a:t>трудовое воспитание </a:t>
            </a:r>
            <a:r>
              <a:rPr lang="ru-RU" dirty="0" smtClean="0"/>
              <a:t>детей из РЦН </a:t>
            </a:r>
            <a:r>
              <a:rPr lang="ru-RU" b="1" dirty="0" smtClean="0"/>
              <a:t>- 50 человек</a:t>
            </a:r>
            <a:r>
              <a:rPr lang="ru-RU" dirty="0" smtClean="0"/>
              <a:t>;</a:t>
            </a:r>
          </a:p>
          <a:p>
            <a:pPr>
              <a:buFontTx/>
              <a:buChar char="-"/>
            </a:pPr>
            <a:r>
              <a:rPr lang="ru-RU" dirty="0" smtClean="0"/>
              <a:t>реабилитационные и </a:t>
            </a:r>
            <a:r>
              <a:rPr lang="ru-RU" dirty="0" err="1" smtClean="0"/>
              <a:t>абилитационные</a:t>
            </a:r>
            <a:r>
              <a:rPr lang="ru-RU" dirty="0" smtClean="0"/>
              <a:t> мероприятия детей -инвалидов и детей с ОВЗ - </a:t>
            </a:r>
            <a:r>
              <a:rPr lang="ru-RU" b="1" dirty="0" smtClean="0"/>
              <a:t>200 человек;</a:t>
            </a:r>
          </a:p>
          <a:p>
            <a:pPr>
              <a:buFontTx/>
              <a:buChar char="-"/>
            </a:pPr>
            <a:r>
              <a:rPr lang="ru-RU" b="1" dirty="0" smtClean="0"/>
              <a:t>Общее количество участников – 2000 человек. Трансляция: регион.</a:t>
            </a:r>
            <a:endParaRPr lang="ru-RU" dirty="0"/>
          </a:p>
        </p:txBody>
      </p:sp>
      <p:pic>
        <p:nvPicPr>
          <p:cNvPr id="5" name="Picture 4" descr="https://pp.userapi.com/c855020/v855020069/6b2cf/DcmyDL0lZM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7119955" y="-47649"/>
            <a:ext cx="1571635" cy="2095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2032c0f64493cf39bdfce394b8c440bf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68"/>
            <a:ext cx="9144000" cy="68651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/>
              <a:t>Целевая аудитория  </a:t>
            </a:r>
            <a:r>
              <a:rPr lang="ru-RU" dirty="0" smtClean="0"/>
              <a:t>– обучающиеся и их родители, педагоги, ветераны, социальные партнеры Центра, жители поселка </a:t>
            </a:r>
            <a:r>
              <a:rPr lang="ru-RU" dirty="0" err="1" smtClean="0"/>
              <a:t>Орешкова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В поселке </a:t>
            </a:r>
            <a:r>
              <a:rPr lang="ru-RU" dirty="0" err="1" smtClean="0"/>
              <a:t>Орешкова</a:t>
            </a:r>
            <a:r>
              <a:rPr lang="ru-RU" dirty="0" smtClean="0"/>
              <a:t>, где располагается Центр, имеется только одна детская площадка. </a:t>
            </a:r>
          </a:p>
          <a:p>
            <a:r>
              <a:rPr lang="ru-RU" dirty="0" smtClean="0"/>
              <a:t>Кроме того, воспитанники и педагоги РЭБЦУ традиционно  шефствуют над ветеранами войны и труда поселка.</a:t>
            </a:r>
            <a:endParaRPr lang="ru-RU" dirty="0"/>
          </a:p>
        </p:txBody>
      </p:sp>
      <p:pic>
        <p:nvPicPr>
          <p:cNvPr id="5" name="Picture 4" descr="https://pp.userapi.com/c855020/v855020069/6b2cf/DcmyDL0lZM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7119955" y="-47649"/>
            <a:ext cx="1571635" cy="2095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m0-tub-ru.yandex.net/i?id=2032c0f64493cf39bdfce394b8c440bf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68"/>
            <a:ext cx="9144000" cy="68651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 мирным небом…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s://rusvoin.ru/wp-content/uploads/2018/a21a21-proekt-detskoj-ploschadkiub-900x5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4" y="1785926"/>
            <a:ext cx="8058146" cy="4476748"/>
          </a:xfrm>
          <a:prstGeom prst="rect">
            <a:avLst/>
          </a:prstGeom>
          <a:noFill/>
        </p:spPr>
      </p:pic>
      <p:pic>
        <p:nvPicPr>
          <p:cNvPr id="6" name="Picture 4" descr="https://pp.userapi.com/c855020/v855020069/6b2cf/DcmyDL0lZM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7119955" y="-47649"/>
            <a:ext cx="1571635" cy="2095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im0-tub-ru.yandex.net/i?id=2032c0f64493cf39bdfce394b8c440bf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68"/>
            <a:ext cx="9144000" cy="68651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3058"/>
            <a:ext cx="9158768" cy="1684306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В настоящее время на 6 га территории РЭБЦУ  около 1000 ребят занимаются опытнической, учебно-исследовательской, природоохранной деятельностью. Практически не выезжая за территорию города, в 20 минутах езды от  Центра, можно очутиться в настоящем оазисе первозданной природы, ведь здесь сохранены природные ландшафты, характеризующие практически весь регион.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23554" name="Picture 2" descr="C:\Users\Елена\Desktop\Без названия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3214686"/>
            <a:ext cx="2261618" cy="1700736"/>
          </a:xfrm>
          <a:prstGeom prst="rect">
            <a:avLst/>
          </a:prstGeom>
          <a:noFill/>
        </p:spPr>
      </p:pic>
      <p:pic>
        <p:nvPicPr>
          <p:cNvPr id="23555" name="Picture 3" descr="C:\Users\Елена\Desktop\ljkBtaLovS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58" y="5286388"/>
            <a:ext cx="1395418" cy="1395418"/>
          </a:xfrm>
          <a:prstGeom prst="rect">
            <a:avLst/>
          </a:prstGeom>
          <a:noFill/>
        </p:spPr>
      </p:pic>
      <p:pic>
        <p:nvPicPr>
          <p:cNvPr id="10" name="Picture 8" descr="C:\Users\ДНС\Desktop\Центр\_DSC08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3214686"/>
            <a:ext cx="2128353" cy="1703681"/>
          </a:xfrm>
          <a:prstGeom prst="rect">
            <a:avLst/>
          </a:prstGeom>
          <a:noFill/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A8395BD-9D52-4896-A13B-2FB80C29A9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7818" y="5357826"/>
            <a:ext cx="1780161" cy="133512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F6EB350-FDF7-4274-947F-E9740E19FB1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0298" y="5349500"/>
            <a:ext cx="2262750" cy="1508500"/>
          </a:xfrm>
          <a:prstGeom prst="rect">
            <a:avLst/>
          </a:prstGeom>
        </p:spPr>
      </p:pic>
      <p:pic>
        <p:nvPicPr>
          <p:cNvPr id="17" name="Picture 5" descr="\\Reception\общая папка в приемной\Метод отдел\Елене Николаевне\DSC_0156.JPG">
            <a:extLst>
              <a:ext uri="{FF2B5EF4-FFF2-40B4-BE49-F238E27FC236}">
                <a16:creationId xmlns:a16="http://schemas.microsoft.com/office/drawing/2014/main" xmlns="" id="{103479A3-4CDA-47FC-85DC-801EE1D18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15074" y="3500438"/>
            <a:ext cx="2250297" cy="1500198"/>
          </a:xfrm>
          <a:prstGeom prst="rect">
            <a:avLst/>
          </a:prstGeom>
          <a:noFill/>
        </p:spPr>
      </p:pic>
      <p:pic>
        <p:nvPicPr>
          <p:cNvPr id="18" name="Picture 6" descr="\\Reception\общая папка в приемной\Метод отдел\Елене Николаевне\DSCN3369.JPG">
            <a:extLst>
              <a:ext uri="{FF2B5EF4-FFF2-40B4-BE49-F238E27FC236}">
                <a16:creationId xmlns:a16="http://schemas.microsoft.com/office/drawing/2014/main" xmlns="" id="{F1D83382-CB69-48B2-9A69-4928CAED2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285720" y="5357826"/>
            <a:ext cx="1655407" cy="1241556"/>
          </a:xfrm>
          <a:prstGeom prst="rect">
            <a:avLst/>
          </a:prstGeom>
          <a:noFill/>
        </p:spPr>
      </p:pic>
      <p:pic>
        <p:nvPicPr>
          <p:cNvPr id="15" name="Picture 4" descr="https://pp.userapi.com/c855020/v855020069/6b2cf/DcmyDL0lZMw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6200000">
            <a:off x="7119955" y="-261939"/>
            <a:ext cx="1571635" cy="2095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im0-tub-ru.yandex.net/i?id=2032c0f64493cf39bdfce394b8c440bf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68"/>
            <a:ext cx="9144000" cy="686516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85909" y="84837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Ребята занимаются учебно-исследовательской работой:</a:t>
            </a:r>
            <a:br>
              <a:rPr lang="ru-RU" sz="1800" b="1" dirty="0" smtClean="0"/>
            </a:br>
            <a:r>
              <a:rPr lang="ru-RU" sz="1800" b="1" dirty="0" smtClean="0"/>
              <a:t>результаты опытнической деятельности</a:t>
            </a:r>
            <a:br>
              <a:rPr lang="ru-RU" sz="1800" b="1" dirty="0" smtClean="0"/>
            </a:br>
            <a:r>
              <a:rPr lang="ru-RU" sz="1800" b="1" dirty="0" smtClean="0"/>
              <a:t>воспитанников </a:t>
            </a:r>
            <a:r>
              <a:rPr lang="ru-RU" sz="1800" b="1" dirty="0" smtClean="0"/>
              <a:t> </a:t>
            </a:r>
            <a:r>
              <a:rPr lang="ru-RU" sz="1800" b="1" dirty="0"/>
              <a:t>ГБУ ДО «РЭБЦУ </a:t>
            </a:r>
            <a:r>
              <a:rPr lang="ru-RU" sz="1800" b="1" dirty="0" err="1"/>
              <a:t>МОиН</a:t>
            </a:r>
            <a:r>
              <a:rPr lang="ru-RU" sz="1800" b="1" dirty="0"/>
              <a:t> РБ </a:t>
            </a:r>
          </a:p>
        </p:txBody>
      </p:sp>
      <p:pic>
        <p:nvPicPr>
          <p:cNvPr id="23558" name="Picture 6" descr="\\Reception\общая папка в приемной\Метод отдел\Елене Николаевне\DSCN336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338589" y="2911796"/>
            <a:ext cx="2310938" cy="1733204"/>
          </a:xfrm>
          <a:prstGeom prst="rect">
            <a:avLst/>
          </a:prstGeom>
          <a:noFill/>
        </p:spPr>
      </p:pic>
      <p:pic>
        <p:nvPicPr>
          <p:cNvPr id="23555" name="Picture 3" descr="\\Reception\общая папка в приемной\Метод отдел\Елене Николаевне\DSC_00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4929198"/>
            <a:ext cx="2471657" cy="1647772"/>
          </a:xfrm>
          <a:prstGeom prst="rect">
            <a:avLst/>
          </a:prstGeom>
          <a:noFill/>
        </p:spPr>
      </p:pic>
      <p:pic>
        <p:nvPicPr>
          <p:cNvPr id="23556" name="Picture 4" descr="\\Reception\общая папка в приемной\Метод отдел\Елене Николаевне\DSC_0183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269207" y="2828513"/>
            <a:ext cx="2357104" cy="1571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59" name="Picture 7" descr="\\Reception\общая папка в приемной\Метод отдел\Елене Николаевне\DSC_02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612" y="3144802"/>
            <a:ext cx="2250297" cy="1500198"/>
          </a:xfrm>
          <a:prstGeom prst="rect">
            <a:avLst/>
          </a:prstGeom>
          <a:noFill/>
        </p:spPr>
      </p:pic>
      <p:pic>
        <p:nvPicPr>
          <p:cNvPr id="23560" name="Picture 8" descr="\\Reception\общая папка в приемной\Метод отдел\Елене Николаевне\DSCN002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8612" y="1117566"/>
            <a:ext cx="2281004" cy="1710947"/>
          </a:xfrm>
          <a:prstGeom prst="rect">
            <a:avLst/>
          </a:prstGeom>
          <a:noFill/>
        </p:spPr>
      </p:pic>
      <p:pic>
        <p:nvPicPr>
          <p:cNvPr id="23561" name="Picture 9" descr="\\Reception\общая папка в приемной\Метод отдел\Елене Николаевне\DSCN338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8216" y="1089915"/>
            <a:ext cx="2112149" cy="1584027"/>
          </a:xfrm>
          <a:prstGeom prst="rect">
            <a:avLst/>
          </a:prstGeom>
          <a:noFill/>
        </p:spPr>
      </p:pic>
      <p:pic>
        <p:nvPicPr>
          <p:cNvPr id="23562" name="Picture 10" descr="\\Reception\общая папка в приемной\Метод отдел\Елене Николаевне\DSCN121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6818" y="4939982"/>
            <a:ext cx="2192091" cy="1643981"/>
          </a:xfrm>
          <a:prstGeom prst="rect">
            <a:avLst/>
          </a:prstGeom>
          <a:noFill/>
        </p:spPr>
      </p:pic>
      <p:pic>
        <p:nvPicPr>
          <p:cNvPr id="23563" name="Picture 11" descr="\\Reception\общая папка в приемной\Метод отдел\Елене Николаевне\IMG_20170228_10492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97660" y="4610260"/>
            <a:ext cx="1500198" cy="2000264"/>
          </a:xfrm>
          <a:prstGeom prst="rect">
            <a:avLst/>
          </a:prstGeom>
          <a:noFill/>
        </p:spPr>
      </p:pic>
      <p:pic>
        <p:nvPicPr>
          <p:cNvPr id="23564" name="Picture 12" descr="\\Reception\общая папка в приемной\Метод отдел\Елене Николаевне\DSC_0165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41948" y="1095493"/>
            <a:ext cx="2284363" cy="1522909"/>
          </a:xfrm>
          <a:prstGeom prst="rect">
            <a:avLst/>
          </a:prstGeom>
          <a:noFill/>
        </p:spPr>
      </p:pic>
      <p:pic>
        <p:nvPicPr>
          <p:cNvPr id="13" name="Picture 4" descr="https://pp.userapi.com/c855020/v855020069/6b2cf/DcmyDL0lZMw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6200000">
            <a:off x="413713" y="14859"/>
            <a:ext cx="1196585" cy="15954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462</Words>
  <Application>Microsoft Office PowerPoint</Application>
  <PresentationFormat>Экран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Эколого-патриотический проект  "Детская тематическая площадка «Под мирным небом»"</vt:lpstr>
      <vt:lpstr>«Спасибо за мирное небо!» – основная идея проекта</vt:lpstr>
      <vt:lpstr>Слайд 3</vt:lpstr>
      <vt:lpstr>Сорта цветов, посвященные летчикам: ирис – «Чистое небо», «Евгения Руднева» (штурман 46¬го гвардейского авиационного полка, погибла в 1944 году), «Маршал Покрышкин» (лётчик-истребитель, первый трижды Герой Советского Союза), «Штурман Рябова» (отважная летчица, Герой Советского Союза), «Гвардейский».</vt:lpstr>
      <vt:lpstr>Слайд 5</vt:lpstr>
      <vt:lpstr>Слайд 6</vt:lpstr>
      <vt:lpstr>Под мирным небом…</vt:lpstr>
      <vt:lpstr>         В настоящее время на 6 га территории РЭБЦУ  около 1000 ребят занимаются опытнической, учебно-исследовательской, природоохранной деятельностью. Практически не выезжая за территорию города, в 20 минутах езды от  Центра, можно очутиться в настоящем оазисе первозданной природы, ведь здесь сохранены природные ландшафты, характеризующие практически весь регион.</vt:lpstr>
      <vt:lpstr>Ребята занимаются учебно-исследовательской работой: результаты опытнической деятельности воспитанников  ГБУ ДО «РЭБЦУ МОиН РБ 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</cp:revision>
  <dcterms:created xsi:type="dcterms:W3CDTF">2019-06-15T05:03:43Z</dcterms:created>
  <dcterms:modified xsi:type="dcterms:W3CDTF">2019-06-15T06:49:59Z</dcterms:modified>
</cp:coreProperties>
</file>