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56" r:id="rId2"/>
    <p:sldId id="294" r:id="rId3"/>
    <p:sldId id="288" r:id="rId4"/>
    <p:sldId id="292" r:id="rId5"/>
    <p:sldId id="302" r:id="rId6"/>
    <p:sldId id="303" r:id="rId7"/>
    <p:sldId id="278" r:id="rId8"/>
    <p:sldId id="266" r:id="rId9"/>
    <p:sldId id="29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DF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B5A8D-E545-4CB7-8DCB-3FE957F1C4D8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C3AB84-0E75-41D7-9EE2-2EB7B2759A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955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3AB84-0E75-41D7-9EE2-2EB7B2759A3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309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11490569-437D-477F-BDF8-1B870BF3615E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C57DCCD4-433F-4196-AE0E-498622B44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514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90569-437D-477F-BDF8-1B870BF3615E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CCD4-433F-4196-AE0E-498622B44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622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1490569-437D-477F-BDF8-1B870BF3615E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57DCCD4-433F-4196-AE0E-498622B44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874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1490569-437D-477F-BDF8-1B870BF3615E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57DCCD4-433F-4196-AE0E-498622B44A7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3349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1490569-437D-477F-BDF8-1B870BF3615E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57DCCD4-433F-4196-AE0E-498622B44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322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90569-437D-477F-BDF8-1B870BF3615E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CCD4-433F-4196-AE0E-498622B44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93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90569-437D-477F-BDF8-1B870BF3615E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CCD4-433F-4196-AE0E-498622B44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205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90569-437D-477F-BDF8-1B870BF3615E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CCD4-433F-4196-AE0E-498622B44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407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1490569-437D-477F-BDF8-1B870BF3615E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57DCCD4-433F-4196-AE0E-498622B44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000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90569-437D-477F-BDF8-1B870BF3615E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CCD4-433F-4196-AE0E-498622B44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251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1490569-437D-477F-BDF8-1B870BF3615E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57DCCD4-433F-4196-AE0E-498622B44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037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90569-437D-477F-BDF8-1B870BF3615E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CCD4-433F-4196-AE0E-498622B44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996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90569-437D-477F-BDF8-1B870BF3615E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CCD4-433F-4196-AE0E-498622B44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850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90569-437D-477F-BDF8-1B870BF3615E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CCD4-433F-4196-AE0E-498622B44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102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90569-437D-477F-BDF8-1B870BF3615E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CCD4-433F-4196-AE0E-498622B44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107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90569-437D-477F-BDF8-1B870BF3615E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CCD4-433F-4196-AE0E-498622B44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543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90569-437D-477F-BDF8-1B870BF3615E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DCCD4-433F-4196-AE0E-498622B44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062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90569-437D-477F-BDF8-1B870BF3615E}" type="datetimeFigureOut">
              <a:rPr lang="ru-RU" smtClean="0"/>
              <a:t>10.04.2019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DCCD4-433F-4196-AE0E-498622B44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569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97489" y="1827156"/>
            <a:ext cx="9448800" cy="1825096"/>
          </a:xfrm>
        </p:spPr>
        <p:txBody>
          <a:bodyPr/>
          <a:lstStyle/>
          <a:p>
            <a:r>
              <a:rPr lang="ru-RU" dirty="0" smtClean="0"/>
              <a:t>Поколение добра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06310" y="3762570"/>
            <a:ext cx="9448800" cy="685800"/>
          </a:xfrm>
        </p:spPr>
        <p:txBody>
          <a:bodyPr/>
          <a:lstStyle/>
          <a:p>
            <a:r>
              <a:rPr lang="ru-RU" u="sng" dirty="0" smtClean="0"/>
              <a:t>Автор и руководитель проекта </a:t>
            </a:r>
            <a:r>
              <a:rPr lang="ru-RU" u="sng" dirty="0" err="1" smtClean="0"/>
              <a:t>Бадалова</a:t>
            </a:r>
            <a:r>
              <a:rPr lang="ru-RU" u="sng" dirty="0" smtClean="0"/>
              <a:t> </a:t>
            </a:r>
            <a:r>
              <a:rPr lang="ru-RU" u="sng" dirty="0" err="1" smtClean="0"/>
              <a:t>Эльнара</a:t>
            </a:r>
            <a:endParaRPr lang="ru-RU" u="sng" dirty="0"/>
          </a:p>
        </p:txBody>
      </p:sp>
      <p:pic>
        <p:nvPicPr>
          <p:cNvPr id="1026" name="Picture 2" descr="https://pp.userapi.com/c831109/v831109909/dc16f/5a9a9mXGun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6245" y="345923"/>
            <a:ext cx="1955199" cy="135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qr-cod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" y="4736028"/>
            <a:ext cx="2121972" cy="212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5615" y="238889"/>
            <a:ext cx="8610600" cy="129302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" name="Picture 4" descr="https://pp.userapi.com/c851032/v851032641/5b362/fdhWy6LyBk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972" y="-33834"/>
            <a:ext cx="4500748" cy="689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s://pp.userapi.com/c849224/v849224077/d219e/ND1QfUNIXx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227" y="-33834"/>
            <a:ext cx="4821382" cy="689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pp.userapi.com/c851524/v851524641/5ed94/JGIJY99G8C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567" y="-33834"/>
            <a:ext cx="4594555" cy="689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35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Проведены презентации проекта:</a:t>
            </a:r>
            <a:endParaRPr lang="ru-RU" dirty="0"/>
          </a:p>
        </p:txBody>
      </p:sp>
      <p:pic>
        <p:nvPicPr>
          <p:cNvPr id="6146" name="Picture 2" descr="https://pp.userapi.com/c639331/v639331169/6000b/MBHN_Cvmu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7" y="2182089"/>
            <a:ext cx="6246421" cy="408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70815" y="2471804"/>
            <a:ext cx="50668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 Всероссийском уровне:</a:t>
            </a:r>
          </a:p>
          <a:p>
            <a:r>
              <a:rPr lang="ru-RU" dirty="0" smtClean="0"/>
              <a:t>-Территория Смыслов на </a:t>
            </a:r>
            <a:r>
              <a:rPr lang="ru-RU" dirty="0" err="1" smtClean="0"/>
              <a:t>Клязьме</a:t>
            </a:r>
            <a:r>
              <a:rPr lang="ru-RU" dirty="0" smtClean="0"/>
              <a:t> ,школа АВЦ</a:t>
            </a:r>
          </a:p>
          <a:p>
            <a:r>
              <a:rPr lang="ru-RU" dirty="0" smtClean="0"/>
              <a:t>-Таврида, площадка равный равному </a:t>
            </a:r>
          </a:p>
          <a:p>
            <a:r>
              <a:rPr lang="ru-RU" b="1" dirty="0" smtClean="0"/>
              <a:t>На региональном:</a:t>
            </a:r>
          </a:p>
          <a:p>
            <a:r>
              <a:rPr lang="ru-RU" dirty="0" smtClean="0"/>
              <a:t>-Защита проекта на Смарт-тау-2018</a:t>
            </a:r>
          </a:p>
          <a:p>
            <a:r>
              <a:rPr lang="ru-RU" dirty="0" smtClean="0"/>
              <a:t>-Защита на конкурсе социальных проектов среди старшеклассников (победитель)</a:t>
            </a:r>
          </a:p>
          <a:p>
            <a:r>
              <a:rPr lang="ru-RU" b="1" dirty="0" smtClean="0"/>
              <a:t>СМИ</a:t>
            </a:r>
          </a:p>
          <a:p>
            <a:r>
              <a:rPr lang="ru-RU" dirty="0" smtClean="0"/>
              <a:t>-Общественное телевидение России. Медиа-служба  </a:t>
            </a:r>
            <a:r>
              <a:rPr lang="ru-RU" dirty="0" err="1" smtClean="0"/>
              <a:t>Роспатриотцентра</a:t>
            </a:r>
            <a:r>
              <a:rPr lang="ru-RU" dirty="0" smtClean="0"/>
              <a:t>, форума Тавриды</a:t>
            </a:r>
          </a:p>
          <a:p>
            <a:r>
              <a:rPr lang="ru-RU" dirty="0" smtClean="0"/>
              <a:t>Телеканалы: Россия-24,Вся Уфа, БСТ,</a:t>
            </a:r>
            <a:r>
              <a:rPr lang="en-US" dirty="0" smtClean="0"/>
              <a:t>UTV</a:t>
            </a:r>
            <a:endParaRPr lang="ru-RU" dirty="0" smtClean="0"/>
          </a:p>
          <a:p>
            <a:r>
              <a:rPr lang="ru-RU" dirty="0" smtClean="0"/>
              <a:t>Газеты :Вечерняя Уфа, Столичная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858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6233" y="455614"/>
            <a:ext cx="8610600" cy="12930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Тренинги на </a:t>
            </a:r>
            <a:r>
              <a:rPr lang="ru-RU" dirty="0" err="1" smtClean="0"/>
              <a:t>командообразование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en-US" dirty="0" smtClean="0"/>
              <a:t>team </a:t>
            </a:r>
            <a:r>
              <a:rPr lang="en-US" dirty="0"/>
              <a:t>building</a:t>
            </a:r>
            <a:endParaRPr lang="ru-RU" dirty="0"/>
          </a:p>
        </p:txBody>
      </p:sp>
      <p:pic>
        <p:nvPicPr>
          <p:cNvPr id="10242" name="Picture 2" descr="https://pp.userapi.com/c841132/v841132023/4c62f/cGjhiYFh6X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787" y="2050795"/>
            <a:ext cx="6266212" cy="431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pp.userapi.com/c849236/v849236359/87dc8/4oKNjFQ_xm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4441" y="2050795"/>
            <a:ext cx="7420228" cy="431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4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pp.userapi.com/c846524/v846524180/22630/IEpexB2Bh3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512" y="1820154"/>
            <a:ext cx="7910858" cy="465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8223" y="669371"/>
            <a:ext cx="8466117" cy="61316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Творческий блок:</a:t>
            </a:r>
            <a:br>
              <a:rPr lang="ru-RU" dirty="0" smtClean="0"/>
            </a:br>
            <a:r>
              <a:rPr lang="ru-RU" dirty="0" smtClean="0"/>
              <a:t>театр. актерское мастерство</a:t>
            </a:r>
            <a:endParaRPr lang="ru-RU" dirty="0"/>
          </a:p>
        </p:txBody>
      </p:sp>
      <p:pic>
        <p:nvPicPr>
          <p:cNvPr id="3074" name="Picture 2" descr="https://pp.userapi.com/c849236/v849236359/87ce7/37AXKHH00j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820153"/>
            <a:ext cx="6673932" cy="465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254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детьми </a:t>
            </a:r>
            <a:r>
              <a:rPr lang="ru-RU" dirty="0" err="1" smtClean="0"/>
              <a:t>Сказкотерапия</a:t>
            </a:r>
            <a:endParaRPr lang="ru-RU" dirty="0"/>
          </a:p>
        </p:txBody>
      </p:sp>
      <p:pic>
        <p:nvPicPr>
          <p:cNvPr id="4098" name="Picture 2" descr="https://pp.userapi.com/c849236/v849236749/8a723/ptb5RsoeUt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18" y="2872686"/>
            <a:ext cx="5721917" cy="381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pp.userapi.com/c849236/v849236749/8a830/5abBdRSGN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535" y="2872686"/>
            <a:ext cx="6103917" cy="381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253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p.userapi.com/c841334/v841334255/37c8e/qvqdOKa27V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037" y="1520040"/>
            <a:ext cx="6424550" cy="533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pp.userapi.com/c840124/v840124255/4aba7/IIzeRmi8cp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0040"/>
            <a:ext cx="6626431" cy="533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5615" y="182482"/>
            <a:ext cx="8610600" cy="1293028"/>
          </a:xfrm>
        </p:spPr>
        <p:txBody>
          <a:bodyPr/>
          <a:lstStyle/>
          <a:p>
            <a:r>
              <a:rPr lang="ru-RU" dirty="0" smtClean="0"/>
              <a:t>Основы безопасности жизнедеятельности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898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pp.userapi.com/c824410/v824410523/11d00/c1yD57t6Ft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668" y="1270657"/>
            <a:ext cx="4519755" cy="485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pp.userapi.com/c824410/v824410523/11d09/NtaJOaKbI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27" y="1270658"/>
            <a:ext cx="4795625" cy="485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56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pp.userapi.com/c844722/v844722014/105e2c/jxWAs-ehaD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59" y="1745673"/>
            <a:ext cx="5189518" cy="487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4114" y="2126426"/>
            <a:ext cx="10297886" cy="12930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Велика разница между дружеским советом и дружески протянутой рукой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User\Desktop\qr-cod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030" y="1905991"/>
            <a:ext cx="3503221" cy="3503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ÐÐ°ÑÑÐ¸Ð½ÐºÐ¸ Ð¿Ð¾ Ð·Ð°Ð¿ÑÐ¾ÑÑ PYFXJR .NE,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726" y="3721740"/>
            <a:ext cx="2311776" cy="91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628728" y="4451433"/>
            <a:ext cx="1797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DOBRO IN UFA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352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578</TotalTime>
  <Words>99</Words>
  <Application>Microsoft Office PowerPoint</Application>
  <PresentationFormat>Произвольный</PresentationFormat>
  <Paragraphs>20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След самолета</vt:lpstr>
      <vt:lpstr>Поколение добра</vt:lpstr>
      <vt:lpstr>Презентация PowerPoint</vt:lpstr>
      <vt:lpstr>Проведены презентации проекта:</vt:lpstr>
      <vt:lpstr>Тренинги на командообразование  team building</vt:lpstr>
      <vt:lpstr>Творческий блок: театр. актерское мастерство</vt:lpstr>
      <vt:lpstr>Работа с детьми Сказкотерапия</vt:lpstr>
      <vt:lpstr>Основы безопасности жизнедеятельности</vt:lpstr>
      <vt:lpstr>Презентация PowerPoint</vt:lpstr>
      <vt:lpstr>Велика разница между дружеским советом и дружески протянутой рукой     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БАДАЛОВА ЭЛЬНАРА</dc:title>
  <dc:creator>RePack by Diakov</dc:creator>
  <cp:lastModifiedBy>User</cp:lastModifiedBy>
  <cp:revision>53</cp:revision>
  <dcterms:created xsi:type="dcterms:W3CDTF">2017-03-20T13:01:35Z</dcterms:created>
  <dcterms:modified xsi:type="dcterms:W3CDTF">2019-04-10T17:34:47Z</dcterms:modified>
</cp:coreProperties>
</file>