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69" r:id="rId2"/>
    <p:sldId id="257" r:id="rId3"/>
    <p:sldId id="256" r:id="rId4"/>
    <p:sldId id="270" r:id="rId5"/>
    <p:sldId id="267" r:id="rId6"/>
    <p:sldId id="271" r:id="rId7"/>
    <p:sldId id="259" r:id="rId8"/>
    <p:sldId id="260" r:id="rId9"/>
    <p:sldId id="264" r:id="rId10"/>
    <p:sldId id="261" r:id="rId11"/>
    <p:sldId id="268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24F"/>
    <a:srgbClr val="EFF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CF2A76-15AC-4DBE-9451-FFFA2B90C06E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F9A1C8-E550-46D3-8EB1-5BF88286BC98}">
      <dgm:prSet phldrT="[Текст]"/>
      <dgm:spPr/>
      <dgm:t>
        <a:bodyPr/>
        <a:lstStyle/>
        <a:p>
          <a:r>
            <a:rPr lang="ru-RU" dirty="0" smtClean="0"/>
            <a:t>60 студентов- волонтеров будет вовлечено в решение социально-значимой проблемы </a:t>
          </a:r>
          <a:endParaRPr lang="ru-RU" dirty="0"/>
        </a:p>
      </dgm:t>
    </dgm:pt>
    <dgm:pt modelId="{847144F7-51D9-44C4-95D8-0A9209B01793}" type="parTrans" cxnId="{761F016D-44C7-4E1B-A005-F0B4200A99F9}">
      <dgm:prSet/>
      <dgm:spPr/>
      <dgm:t>
        <a:bodyPr/>
        <a:lstStyle/>
        <a:p>
          <a:endParaRPr lang="ru-RU"/>
        </a:p>
      </dgm:t>
    </dgm:pt>
    <dgm:pt modelId="{97B36FB7-C215-4C55-BC62-123FA008662A}" type="sibTrans" cxnId="{761F016D-44C7-4E1B-A005-F0B4200A99F9}">
      <dgm:prSet/>
      <dgm:spPr/>
      <dgm:t>
        <a:bodyPr/>
        <a:lstStyle/>
        <a:p>
          <a:endParaRPr lang="ru-RU"/>
        </a:p>
      </dgm:t>
    </dgm:pt>
    <dgm:pt modelId="{E002CF71-4213-45FA-9A68-13188AF6519C}">
      <dgm:prSet phldrT="[Текст]"/>
      <dgm:spPr/>
      <dgm:t>
        <a:bodyPr/>
        <a:lstStyle/>
        <a:p>
          <a:r>
            <a:rPr lang="ru-RU" dirty="0" smtClean="0"/>
            <a:t>Бездомные люди получат шанс на оказание медицинской помощи </a:t>
          </a:r>
          <a:endParaRPr lang="ru-RU" dirty="0"/>
        </a:p>
      </dgm:t>
    </dgm:pt>
    <dgm:pt modelId="{7E5BF244-E42A-4166-AA7F-9A7E5921B102}" type="parTrans" cxnId="{743E4F67-DD86-41BD-97CC-FC2561832001}">
      <dgm:prSet/>
      <dgm:spPr/>
      <dgm:t>
        <a:bodyPr/>
        <a:lstStyle/>
        <a:p>
          <a:endParaRPr lang="ru-RU"/>
        </a:p>
      </dgm:t>
    </dgm:pt>
    <dgm:pt modelId="{6016A38D-D16E-42A0-BBDF-C666E760E209}" type="sibTrans" cxnId="{743E4F67-DD86-41BD-97CC-FC2561832001}">
      <dgm:prSet/>
      <dgm:spPr/>
      <dgm:t>
        <a:bodyPr/>
        <a:lstStyle/>
        <a:p>
          <a:endParaRPr lang="ru-RU"/>
        </a:p>
      </dgm:t>
    </dgm:pt>
    <dgm:pt modelId="{DA4EB451-6B80-400B-9D9B-B52472D9D234}" type="pres">
      <dgm:prSet presAssocID="{2BCF2A76-15AC-4DBE-9451-FFFA2B90C0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146A3-F7E1-42A9-B98F-F8677E0F30C9}" type="pres">
      <dgm:prSet presAssocID="{2BCF2A76-15AC-4DBE-9451-FFFA2B90C06E}" presName="ribbon" presStyleLbl="node1" presStyleIdx="0" presStyleCnt="1"/>
      <dgm:spPr/>
    </dgm:pt>
    <dgm:pt modelId="{7FA85D66-CEE7-4A41-8633-0B9D6ADDC938}" type="pres">
      <dgm:prSet presAssocID="{2BCF2A76-15AC-4DBE-9451-FFFA2B90C06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51C06-F0E6-423E-A538-D6A442AB2380}" type="pres">
      <dgm:prSet presAssocID="{2BCF2A76-15AC-4DBE-9451-FFFA2B90C06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E4F67-DD86-41BD-97CC-FC2561832001}" srcId="{2BCF2A76-15AC-4DBE-9451-FFFA2B90C06E}" destId="{E002CF71-4213-45FA-9A68-13188AF6519C}" srcOrd="1" destOrd="0" parTransId="{7E5BF244-E42A-4166-AA7F-9A7E5921B102}" sibTransId="{6016A38D-D16E-42A0-BBDF-C666E760E209}"/>
    <dgm:cxn modelId="{211C7861-2439-46B1-981D-5B42A0F0CEB0}" type="presOf" srcId="{2BCF2A76-15AC-4DBE-9451-FFFA2B90C06E}" destId="{DA4EB451-6B80-400B-9D9B-B52472D9D234}" srcOrd="0" destOrd="0" presId="urn:microsoft.com/office/officeart/2005/8/layout/arrow6"/>
    <dgm:cxn modelId="{8281D3C1-52D9-4771-B7F8-4A90CAA28784}" type="presOf" srcId="{E002CF71-4213-45FA-9A68-13188AF6519C}" destId="{10751C06-F0E6-423E-A538-D6A442AB2380}" srcOrd="0" destOrd="0" presId="urn:microsoft.com/office/officeart/2005/8/layout/arrow6"/>
    <dgm:cxn modelId="{C2D0BBC9-C6A7-484F-A3EE-6CB2B720BE58}" type="presOf" srcId="{DFF9A1C8-E550-46D3-8EB1-5BF88286BC98}" destId="{7FA85D66-CEE7-4A41-8633-0B9D6ADDC938}" srcOrd="0" destOrd="0" presId="urn:microsoft.com/office/officeart/2005/8/layout/arrow6"/>
    <dgm:cxn modelId="{761F016D-44C7-4E1B-A005-F0B4200A99F9}" srcId="{2BCF2A76-15AC-4DBE-9451-FFFA2B90C06E}" destId="{DFF9A1C8-E550-46D3-8EB1-5BF88286BC98}" srcOrd="0" destOrd="0" parTransId="{847144F7-51D9-44C4-95D8-0A9209B01793}" sibTransId="{97B36FB7-C215-4C55-BC62-123FA008662A}"/>
    <dgm:cxn modelId="{7913BED0-FF43-4458-87CF-A52EC8C485EE}" type="presParOf" srcId="{DA4EB451-6B80-400B-9D9B-B52472D9D234}" destId="{B34146A3-F7E1-42A9-B98F-F8677E0F30C9}" srcOrd="0" destOrd="0" presId="urn:microsoft.com/office/officeart/2005/8/layout/arrow6"/>
    <dgm:cxn modelId="{B29DD26E-4D2C-4F0C-895B-E1B0343FD751}" type="presParOf" srcId="{DA4EB451-6B80-400B-9D9B-B52472D9D234}" destId="{7FA85D66-CEE7-4A41-8633-0B9D6ADDC938}" srcOrd="1" destOrd="0" presId="urn:microsoft.com/office/officeart/2005/8/layout/arrow6"/>
    <dgm:cxn modelId="{75E4A2C9-0B43-4E2C-B581-60C2E5080C68}" type="presParOf" srcId="{DA4EB451-6B80-400B-9D9B-B52472D9D234}" destId="{10751C06-F0E6-423E-A538-D6A442AB238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302FB-E8B7-4F89-BF59-43FCF8E7AFC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469A11-7EEC-46FB-900E-0C7886AA7CA9}">
      <dgm:prSet phldrT="[Текст]"/>
      <dgm:spPr/>
      <dgm:t>
        <a:bodyPr/>
        <a:lstStyle/>
        <a:p>
          <a:r>
            <a:rPr lang="ru-RU" b="1" dirty="0" smtClean="0"/>
            <a:t>Молодежный аспект</a:t>
          </a:r>
          <a:endParaRPr lang="ru-RU" b="1" dirty="0"/>
        </a:p>
      </dgm:t>
    </dgm:pt>
    <dgm:pt modelId="{B9091FC4-821C-40C5-98F3-72DF9AF45406}" type="parTrans" cxnId="{6EAFCE7A-9C1A-4438-A63B-D72D7E8A9F99}">
      <dgm:prSet/>
      <dgm:spPr/>
      <dgm:t>
        <a:bodyPr/>
        <a:lstStyle/>
        <a:p>
          <a:endParaRPr lang="ru-RU"/>
        </a:p>
      </dgm:t>
    </dgm:pt>
    <dgm:pt modelId="{1CA22D47-C031-42DA-B5FF-DD65402C9223}" type="sibTrans" cxnId="{6EAFCE7A-9C1A-4438-A63B-D72D7E8A9F99}">
      <dgm:prSet/>
      <dgm:spPr/>
      <dgm:t>
        <a:bodyPr/>
        <a:lstStyle/>
        <a:p>
          <a:endParaRPr lang="ru-RU"/>
        </a:p>
      </dgm:t>
    </dgm:pt>
    <dgm:pt modelId="{3F95314C-48FE-43DF-8675-EDCE41544390}">
      <dgm:prSet phldrT="[Текст]"/>
      <dgm:spPr/>
      <dgm:t>
        <a:bodyPr/>
        <a:lstStyle/>
        <a:p>
          <a:r>
            <a:rPr lang="ru-RU" dirty="0" smtClean="0"/>
            <a:t>Отсутствие реальной практики оказания помощи людям для студентов – медиков; </a:t>
          </a:r>
          <a:endParaRPr lang="ru-RU" dirty="0"/>
        </a:p>
      </dgm:t>
    </dgm:pt>
    <dgm:pt modelId="{9638A7FE-A036-4975-9C70-D02A8E8403FE}" type="parTrans" cxnId="{06D8CC91-E9B9-4E00-A3C8-47E5261F5B96}">
      <dgm:prSet/>
      <dgm:spPr/>
      <dgm:t>
        <a:bodyPr/>
        <a:lstStyle/>
        <a:p>
          <a:endParaRPr lang="ru-RU"/>
        </a:p>
      </dgm:t>
    </dgm:pt>
    <dgm:pt modelId="{F1C79212-CAD2-46FD-A071-E384CB7208B5}" type="sibTrans" cxnId="{06D8CC91-E9B9-4E00-A3C8-47E5261F5B96}">
      <dgm:prSet/>
      <dgm:spPr/>
      <dgm:t>
        <a:bodyPr/>
        <a:lstStyle/>
        <a:p>
          <a:endParaRPr lang="ru-RU"/>
        </a:p>
      </dgm:t>
    </dgm:pt>
    <dgm:pt modelId="{E053132C-805A-47EC-831A-BBC849EF4E7A}">
      <dgm:prSet phldrT="[Текст]"/>
      <dgm:spPr/>
      <dgm:t>
        <a:bodyPr/>
        <a:lstStyle/>
        <a:p>
          <a:r>
            <a:rPr lang="ru-RU" b="1" dirty="0" smtClean="0"/>
            <a:t>Социальный аспект </a:t>
          </a:r>
          <a:endParaRPr lang="ru-RU" b="1" dirty="0"/>
        </a:p>
      </dgm:t>
    </dgm:pt>
    <dgm:pt modelId="{A76F6039-3649-4384-B67E-DCD1B5D0C3CC}" type="parTrans" cxnId="{9B3588E1-4E6A-472D-8128-856DFB9B0632}">
      <dgm:prSet/>
      <dgm:spPr/>
      <dgm:t>
        <a:bodyPr/>
        <a:lstStyle/>
        <a:p>
          <a:endParaRPr lang="ru-RU"/>
        </a:p>
      </dgm:t>
    </dgm:pt>
    <dgm:pt modelId="{4004C241-D88C-41E2-ADE2-3446D1A9F173}" type="sibTrans" cxnId="{9B3588E1-4E6A-472D-8128-856DFB9B0632}">
      <dgm:prSet/>
      <dgm:spPr/>
      <dgm:t>
        <a:bodyPr/>
        <a:lstStyle/>
        <a:p>
          <a:endParaRPr lang="ru-RU"/>
        </a:p>
      </dgm:t>
    </dgm:pt>
    <dgm:pt modelId="{E4BD46FA-386F-43F4-A122-10B2476D54CA}">
      <dgm:prSet phldrT="[Текст]"/>
      <dgm:spPr/>
      <dgm:t>
        <a:bodyPr/>
        <a:lstStyle/>
        <a:p>
          <a:r>
            <a:rPr lang="ru-RU" dirty="0" smtClean="0"/>
            <a:t>Изоляция из общества и социальных институтов бездомных людей;</a:t>
          </a:r>
          <a:endParaRPr lang="ru-RU" dirty="0"/>
        </a:p>
      </dgm:t>
    </dgm:pt>
    <dgm:pt modelId="{51B88531-9565-47BF-821C-B0EE26D65DB8}" type="parTrans" cxnId="{1DB721C5-B24E-4E47-B3EE-8FF097FF4325}">
      <dgm:prSet/>
      <dgm:spPr/>
      <dgm:t>
        <a:bodyPr/>
        <a:lstStyle/>
        <a:p>
          <a:endParaRPr lang="ru-RU"/>
        </a:p>
      </dgm:t>
    </dgm:pt>
    <dgm:pt modelId="{02E2FACD-1184-41F6-8916-E51F020E8B0D}" type="sibTrans" cxnId="{1DB721C5-B24E-4E47-B3EE-8FF097FF4325}">
      <dgm:prSet/>
      <dgm:spPr/>
      <dgm:t>
        <a:bodyPr/>
        <a:lstStyle/>
        <a:p>
          <a:endParaRPr lang="ru-RU"/>
        </a:p>
      </dgm:t>
    </dgm:pt>
    <dgm:pt modelId="{2621DB25-AE2C-4A6F-BA60-92ABE09D88E5}">
      <dgm:prSet phldrT="[Текст]"/>
      <dgm:spPr/>
      <dgm:t>
        <a:bodyPr/>
        <a:lstStyle/>
        <a:p>
          <a:endParaRPr lang="ru-RU" dirty="0"/>
        </a:p>
      </dgm:t>
    </dgm:pt>
    <dgm:pt modelId="{4B614FE8-5388-40EA-83CD-0E9496E59284}" type="parTrans" cxnId="{DBEA0874-DE9C-497E-A56E-2F579DB8DF9C}">
      <dgm:prSet/>
      <dgm:spPr/>
      <dgm:t>
        <a:bodyPr/>
        <a:lstStyle/>
        <a:p>
          <a:endParaRPr lang="ru-RU"/>
        </a:p>
      </dgm:t>
    </dgm:pt>
    <dgm:pt modelId="{3F9B9928-1817-4A7D-A94F-6933499EB0C2}" type="sibTrans" cxnId="{DBEA0874-DE9C-497E-A56E-2F579DB8DF9C}">
      <dgm:prSet/>
      <dgm:spPr/>
      <dgm:t>
        <a:bodyPr/>
        <a:lstStyle/>
        <a:p>
          <a:endParaRPr lang="ru-RU"/>
        </a:p>
      </dgm:t>
    </dgm:pt>
    <dgm:pt modelId="{AC6049FB-0572-4C52-970D-AE9F49DE2FAF}">
      <dgm:prSet phldrT="[Текст]"/>
      <dgm:spPr/>
      <dgm:t>
        <a:bodyPr/>
        <a:lstStyle/>
        <a:p>
          <a:r>
            <a:rPr lang="ru-RU" dirty="0" smtClean="0"/>
            <a:t>Асоциальный образ жизни бездомных людей;</a:t>
          </a:r>
          <a:endParaRPr lang="ru-RU" dirty="0"/>
        </a:p>
      </dgm:t>
    </dgm:pt>
    <dgm:pt modelId="{3DC29452-A169-4BFD-97F1-57FE646AC159}" type="parTrans" cxnId="{FE1C08B6-F2B9-4191-B1B3-BDE3949DFAA1}">
      <dgm:prSet/>
      <dgm:spPr/>
      <dgm:t>
        <a:bodyPr/>
        <a:lstStyle/>
        <a:p>
          <a:endParaRPr lang="ru-RU"/>
        </a:p>
      </dgm:t>
    </dgm:pt>
    <dgm:pt modelId="{48E04EDA-9F6B-496F-9808-05359EE7B24D}" type="sibTrans" cxnId="{FE1C08B6-F2B9-4191-B1B3-BDE3949DFAA1}">
      <dgm:prSet/>
      <dgm:spPr/>
      <dgm:t>
        <a:bodyPr/>
        <a:lstStyle/>
        <a:p>
          <a:endParaRPr lang="ru-RU"/>
        </a:p>
      </dgm:t>
    </dgm:pt>
    <dgm:pt modelId="{6B2C80CA-6579-495E-85E3-1A480D4C3FB6}">
      <dgm:prSet/>
      <dgm:spPr/>
      <dgm:t>
        <a:bodyPr/>
        <a:lstStyle/>
        <a:p>
          <a:r>
            <a:rPr lang="ru-RU" dirty="0" smtClean="0"/>
            <a:t>Незнание законных прав человека и гражданина;</a:t>
          </a:r>
          <a:endParaRPr lang="ru-RU" dirty="0"/>
        </a:p>
      </dgm:t>
    </dgm:pt>
    <dgm:pt modelId="{CAA989E3-3155-45C1-BE68-AE83FDE25904}" type="parTrans" cxnId="{C365E097-3B8E-49C8-B856-7B5181C967D9}">
      <dgm:prSet/>
      <dgm:spPr/>
      <dgm:t>
        <a:bodyPr/>
        <a:lstStyle/>
        <a:p>
          <a:endParaRPr lang="ru-RU"/>
        </a:p>
      </dgm:t>
    </dgm:pt>
    <dgm:pt modelId="{D547F940-37E4-4442-8079-2343A4DE421D}" type="sibTrans" cxnId="{C365E097-3B8E-49C8-B856-7B5181C967D9}">
      <dgm:prSet/>
      <dgm:spPr/>
      <dgm:t>
        <a:bodyPr/>
        <a:lstStyle/>
        <a:p>
          <a:endParaRPr lang="ru-RU"/>
        </a:p>
      </dgm:t>
    </dgm:pt>
    <dgm:pt modelId="{2048DE65-28ED-44F0-9F78-28AD8392C756}">
      <dgm:prSet/>
      <dgm:spPr/>
      <dgm:t>
        <a:bodyPr/>
        <a:lstStyle/>
        <a:p>
          <a:r>
            <a:rPr lang="ru-RU" dirty="0" smtClean="0"/>
            <a:t>Отсутствие профессиональной социальной поддержки бездомных людей.</a:t>
          </a:r>
          <a:endParaRPr lang="ru-RU" dirty="0"/>
        </a:p>
      </dgm:t>
    </dgm:pt>
    <dgm:pt modelId="{D5B32527-8D55-4308-B27E-B47274374108}" type="parTrans" cxnId="{7D208493-2586-40E2-87E6-C934756D6D13}">
      <dgm:prSet/>
      <dgm:spPr/>
      <dgm:t>
        <a:bodyPr/>
        <a:lstStyle/>
        <a:p>
          <a:endParaRPr lang="ru-RU"/>
        </a:p>
      </dgm:t>
    </dgm:pt>
    <dgm:pt modelId="{1925DCE5-B5B1-4876-AAFF-B925ECF0C629}" type="sibTrans" cxnId="{7D208493-2586-40E2-87E6-C934756D6D13}">
      <dgm:prSet/>
      <dgm:spPr/>
      <dgm:t>
        <a:bodyPr/>
        <a:lstStyle/>
        <a:p>
          <a:endParaRPr lang="ru-RU"/>
        </a:p>
      </dgm:t>
    </dgm:pt>
    <dgm:pt modelId="{D1556198-69AA-4252-BDCA-C23415DF07E3}">
      <dgm:prSet/>
      <dgm:spPr/>
      <dgm:t>
        <a:bodyPr/>
        <a:lstStyle/>
        <a:p>
          <a:r>
            <a:rPr lang="ru-RU" dirty="0" smtClean="0"/>
            <a:t>Незнание проблемы и масштабов бездомности у молодого поколения;</a:t>
          </a:r>
          <a:endParaRPr lang="ru-RU" dirty="0"/>
        </a:p>
      </dgm:t>
    </dgm:pt>
    <dgm:pt modelId="{04D1A322-1460-42DB-A82E-40DA179600AC}" type="parTrans" cxnId="{3439279B-F9B3-4CFD-AD1F-652986561409}">
      <dgm:prSet/>
      <dgm:spPr/>
      <dgm:t>
        <a:bodyPr/>
        <a:lstStyle/>
        <a:p>
          <a:endParaRPr lang="ru-RU"/>
        </a:p>
      </dgm:t>
    </dgm:pt>
    <dgm:pt modelId="{C53C1E8D-43C4-486C-BA7A-3EEA4A8F100E}" type="sibTrans" cxnId="{3439279B-F9B3-4CFD-AD1F-652986561409}">
      <dgm:prSet/>
      <dgm:spPr/>
      <dgm:t>
        <a:bodyPr/>
        <a:lstStyle/>
        <a:p>
          <a:endParaRPr lang="ru-RU"/>
        </a:p>
      </dgm:t>
    </dgm:pt>
    <dgm:pt modelId="{C8D575B7-27C3-40B2-8D77-2A562818CFBE}">
      <dgm:prSet/>
      <dgm:spPr/>
      <dgm:t>
        <a:bodyPr/>
        <a:lstStyle/>
        <a:p>
          <a:r>
            <a:rPr lang="ru-RU" dirty="0" smtClean="0"/>
            <a:t>Восприятие мира через красивые образы и картинки в социальных медиа, нарушение объективного взгляда на реалии сегодняшнего мира.</a:t>
          </a:r>
          <a:endParaRPr lang="ru-RU" dirty="0"/>
        </a:p>
      </dgm:t>
    </dgm:pt>
    <dgm:pt modelId="{EEAA0BFB-8D80-4849-BA60-281818F7FA15}" type="parTrans" cxnId="{FD67E128-A722-4D88-9814-0A83D8491B82}">
      <dgm:prSet/>
      <dgm:spPr/>
      <dgm:t>
        <a:bodyPr/>
        <a:lstStyle/>
        <a:p>
          <a:endParaRPr lang="ru-RU"/>
        </a:p>
      </dgm:t>
    </dgm:pt>
    <dgm:pt modelId="{7D1E6E11-81C9-4C00-8335-92026F36335F}" type="sibTrans" cxnId="{FD67E128-A722-4D88-9814-0A83D8491B82}">
      <dgm:prSet/>
      <dgm:spPr/>
      <dgm:t>
        <a:bodyPr/>
        <a:lstStyle/>
        <a:p>
          <a:endParaRPr lang="ru-RU"/>
        </a:p>
      </dgm:t>
    </dgm:pt>
    <dgm:pt modelId="{803184C9-17EE-4AEF-B1D1-7B70E35862E9}" type="pres">
      <dgm:prSet presAssocID="{866302FB-E8B7-4F89-BF59-43FCF8E7A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44239-7354-4234-9E45-DCB8F09F8248}" type="pres">
      <dgm:prSet presAssocID="{11469A11-7EEC-46FB-900E-0C7886AA7CA9}" presName="composite" presStyleCnt="0"/>
      <dgm:spPr/>
    </dgm:pt>
    <dgm:pt modelId="{4F7A5A38-8A15-465B-93A6-410551E869C9}" type="pres">
      <dgm:prSet presAssocID="{11469A11-7EEC-46FB-900E-0C7886AA7CA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3ED80-6C0C-4073-9EE7-CB13726CFB3B}" type="pres">
      <dgm:prSet presAssocID="{11469A11-7EEC-46FB-900E-0C7886AA7CA9}" presName="desTx" presStyleLbl="alignAccFollowNode1" presStyleIdx="0" presStyleCnt="2" custLinFactNeighborX="-1" custLinFactNeighborY="-1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F5802-9215-48A2-9AEA-F23A8D6A74CE}" type="pres">
      <dgm:prSet presAssocID="{1CA22D47-C031-42DA-B5FF-DD65402C9223}" presName="space" presStyleCnt="0"/>
      <dgm:spPr/>
    </dgm:pt>
    <dgm:pt modelId="{6349315D-BE30-47A3-A147-F542842291F0}" type="pres">
      <dgm:prSet presAssocID="{E053132C-805A-47EC-831A-BBC849EF4E7A}" presName="composite" presStyleCnt="0"/>
      <dgm:spPr/>
    </dgm:pt>
    <dgm:pt modelId="{7D164B3E-A29B-4340-A64C-67FA004D8C2A}" type="pres">
      <dgm:prSet presAssocID="{E053132C-805A-47EC-831A-BBC849EF4E7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CD660-46CB-4104-A65C-C9BF7CD9F599}" type="pres">
      <dgm:prSet presAssocID="{E053132C-805A-47EC-831A-BBC849EF4E7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08493-2586-40E2-87E6-C934756D6D13}" srcId="{E053132C-805A-47EC-831A-BBC849EF4E7A}" destId="{2048DE65-28ED-44F0-9F78-28AD8392C756}" srcOrd="3" destOrd="0" parTransId="{D5B32527-8D55-4308-B27E-B47274374108}" sibTransId="{1925DCE5-B5B1-4876-AAFF-B925ECF0C629}"/>
    <dgm:cxn modelId="{9B3588E1-4E6A-472D-8128-856DFB9B0632}" srcId="{866302FB-E8B7-4F89-BF59-43FCF8E7AFC7}" destId="{E053132C-805A-47EC-831A-BBC849EF4E7A}" srcOrd="1" destOrd="0" parTransId="{A76F6039-3649-4384-B67E-DCD1B5D0C3CC}" sibTransId="{4004C241-D88C-41E2-ADE2-3446D1A9F173}"/>
    <dgm:cxn modelId="{A4716E05-031E-439B-A111-C99A31643AED}" type="presOf" srcId="{AC6049FB-0572-4C52-970D-AE9F49DE2FAF}" destId="{6D9CD660-46CB-4104-A65C-C9BF7CD9F599}" srcOrd="0" destOrd="1" presId="urn:microsoft.com/office/officeart/2005/8/layout/hList1"/>
    <dgm:cxn modelId="{6EAFCE7A-9C1A-4438-A63B-D72D7E8A9F99}" srcId="{866302FB-E8B7-4F89-BF59-43FCF8E7AFC7}" destId="{11469A11-7EEC-46FB-900E-0C7886AA7CA9}" srcOrd="0" destOrd="0" parTransId="{B9091FC4-821C-40C5-98F3-72DF9AF45406}" sibTransId="{1CA22D47-C031-42DA-B5FF-DD65402C9223}"/>
    <dgm:cxn modelId="{2EB52213-A9B1-4A28-99C6-4873DF91B4F9}" type="presOf" srcId="{E053132C-805A-47EC-831A-BBC849EF4E7A}" destId="{7D164B3E-A29B-4340-A64C-67FA004D8C2A}" srcOrd="0" destOrd="0" presId="urn:microsoft.com/office/officeart/2005/8/layout/hList1"/>
    <dgm:cxn modelId="{E5A4910C-778C-469C-9E1D-A6DD0233F5A2}" type="presOf" srcId="{E4BD46FA-386F-43F4-A122-10B2476D54CA}" destId="{6D9CD660-46CB-4104-A65C-C9BF7CD9F599}" srcOrd="0" destOrd="0" presId="urn:microsoft.com/office/officeart/2005/8/layout/hList1"/>
    <dgm:cxn modelId="{C365E097-3B8E-49C8-B856-7B5181C967D9}" srcId="{E053132C-805A-47EC-831A-BBC849EF4E7A}" destId="{6B2C80CA-6579-495E-85E3-1A480D4C3FB6}" srcOrd="2" destOrd="0" parTransId="{CAA989E3-3155-45C1-BE68-AE83FDE25904}" sibTransId="{D547F940-37E4-4442-8079-2343A4DE421D}"/>
    <dgm:cxn modelId="{FE1C08B6-F2B9-4191-B1B3-BDE3949DFAA1}" srcId="{E053132C-805A-47EC-831A-BBC849EF4E7A}" destId="{AC6049FB-0572-4C52-970D-AE9F49DE2FAF}" srcOrd="1" destOrd="0" parTransId="{3DC29452-A169-4BFD-97F1-57FE646AC159}" sibTransId="{48E04EDA-9F6B-496F-9808-05359EE7B24D}"/>
    <dgm:cxn modelId="{12881803-8D53-4D4C-9989-59D049C9D839}" type="presOf" srcId="{2048DE65-28ED-44F0-9F78-28AD8392C756}" destId="{6D9CD660-46CB-4104-A65C-C9BF7CD9F599}" srcOrd="0" destOrd="3" presId="urn:microsoft.com/office/officeart/2005/8/layout/hList1"/>
    <dgm:cxn modelId="{DBEA0874-DE9C-497E-A56E-2F579DB8DF9C}" srcId="{E053132C-805A-47EC-831A-BBC849EF4E7A}" destId="{2621DB25-AE2C-4A6F-BA60-92ABE09D88E5}" srcOrd="4" destOrd="0" parTransId="{4B614FE8-5388-40EA-83CD-0E9496E59284}" sibTransId="{3F9B9928-1817-4A7D-A94F-6933499EB0C2}"/>
    <dgm:cxn modelId="{A0942F17-FE9A-4317-A8ED-593FC9C05E6B}" type="presOf" srcId="{D1556198-69AA-4252-BDCA-C23415DF07E3}" destId="{4DD3ED80-6C0C-4073-9EE7-CB13726CFB3B}" srcOrd="0" destOrd="1" presId="urn:microsoft.com/office/officeart/2005/8/layout/hList1"/>
    <dgm:cxn modelId="{3439279B-F9B3-4CFD-AD1F-652986561409}" srcId="{11469A11-7EEC-46FB-900E-0C7886AA7CA9}" destId="{D1556198-69AA-4252-BDCA-C23415DF07E3}" srcOrd="1" destOrd="0" parTransId="{04D1A322-1460-42DB-A82E-40DA179600AC}" sibTransId="{C53C1E8D-43C4-486C-BA7A-3EEA4A8F100E}"/>
    <dgm:cxn modelId="{D64E0A44-D9F3-4374-8F6E-75AA77705146}" type="presOf" srcId="{3F95314C-48FE-43DF-8675-EDCE41544390}" destId="{4DD3ED80-6C0C-4073-9EE7-CB13726CFB3B}" srcOrd="0" destOrd="0" presId="urn:microsoft.com/office/officeart/2005/8/layout/hList1"/>
    <dgm:cxn modelId="{B7E49BF6-2D1E-403A-B108-B2D7961D057D}" type="presOf" srcId="{C8D575B7-27C3-40B2-8D77-2A562818CFBE}" destId="{4DD3ED80-6C0C-4073-9EE7-CB13726CFB3B}" srcOrd="0" destOrd="2" presId="urn:microsoft.com/office/officeart/2005/8/layout/hList1"/>
    <dgm:cxn modelId="{1DB721C5-B24E-4E47-B3EE-8FF097FF4325}" srcId="{E053132C-805A-47EC-831A-BBC849EF4E7A}" destId="{E4BD46FA-386F-43F4-A122-10B2476D54CA}" srcOrd="0" destOrd="0" parTransId="{51B88531-9565-47BF-821C-B0EE26D65DB8}" sibTransId="{02E2FACD-1184-41F6-8916-E51F020E8B0D}"/>
    <dgm:cxn modelId="{D91DFD8C-36A4-4EFE-B324-C61EA558C687}" type="presOf" srcId="{866302FB-E8B7-4F89-BF59-43FCF8E7AFC7}" destId="{803184C9-17EE-4AEF-B1D1-7B70E35862E9}" srcOrd="0" destOrd="0" presId="urn:microsoft.com/office/officeart/2005/8/layout/hList1"/>
    <dgm:cxn modelId="{06D8CC91-E9B9-4E00-A3C8-47E5261F5B96}" srcId="{11469A11-7EEC-46FB-900E-0C7886AA7CA9}" destId="{3F95314C-48FE-43DF-8675-EDCE41544390}" srcOrd="0" destOrd="0" parTransId="{9638A7FE-A036-4975-9C70-D02A8E8403FE}" sibTransId="{F1C79212-CAD2-46FD-A071-E384CB7208B5}"/>
    <dgm:cxn modelId="{E36B3DD8-31F5-47C7-999E-AEA0E785AAF7}" type="presOf" srcId="{2621DB25-AE2C-4A6F-BA60-92ABE09D88E5}" destId="{6D9CD660-46CB-4104-A65C-C9BF7CD9F599}" srcOrd="0" destOrd="4" presId="urn:microsoft.com/office/officeart/2005/8/layout/hList1"/>
    <dgm:cxn modelId="{12F54951-C717-4EAD-8D8B-C29B2FFAB87F}" type="presOf" srcId="{11469A11-7EEC-46FB-900E-0C7886AA7CA9}" destId="{4F7A5A38-8A15-465B-93A6-410551E869C9}" srcOrd="0" destOrd="0" presId="urn:microsoft.com/office/officeart/2005/8/layout/hList1"/>
    <dgm:cxn modelId="{FD67E128-A722-4D88-9814-0A83D8491B82}" srcId="{11469A11-7EEC-46FB-900E-0C7886AA7CA9}" destId="{C8D575B7-27C3-40B2-8D77-2A562818CFBE}" srcOrd="2" destOrd="0" parTransId="{EEAA0BFB-8D80-4849-BA60-281818F7FA15}" sibTransId="{7D1E6E11-81C9-4C00-8335-92026F36335F}"/>
    <dgm:cxn modelId="{950DD5E8-2BFA-493B-AE93-19977E76B669}" type="presOf" srcId="{6B2C80CA-6579-495E-85E3-1A480D4C3FB6}" destId="{6D9CD660-46CB-4104-A65C-C9BF7CD9F599}" srcOrd="0" destOrd="2" presId="urn:microsoft.com/office/officeart/2005/8/layout/hList1"/>
    <dgm:cxn modelId="{8BF73233-73F2-4EC9-B660-115C2EFDAB5B}" type="presParOf" srcId="{803184C9-17EE-4AEF-B1D1-7B70E35862E9}" destId="{67B44239-7354-4234-9E45-DCB8F09F8248}" srcOrd="0" destOrd="0" presId="urn:microsoft.com/office/officeart/2005/8/layout/hList1"/>
    <dgm:cxn modelId="{244A380C-1E18-4D42-89EF-6E35AFF8BEB1}" type="presParOf" srcId="{67B44239-7354-4234-9E45-DCB8F09F8248}" destId="{4F7A5A38-8A15-465B-93A6-410551E869C9}" srcOrd="0" destOrd="0" presId="urn:microsoft.com/office/officeart/2005/8/layout/hList1"/>
    <dgm:cxn modelId="{6E0B5C18-0919-45AC-B23B-581726ABA46E}" type="presParOf" srcId="{67B44239-7354-4234-9E45-DCB8F09F8248}" destId="{4DD3ED80-6C0C-4073-9EE7-CB13726CFB3B}" srcOrd="1" destOrd="0" presId="urn:microsoft.com/office/officeart/2005/8/layout/hList1"/>
    <dgm:cxn modelId="{8BED5EE0-29E5-4684-BBB3-0855A7E625DC}" type="presParOf" srcId="{803184C9-17EE-4AEF-B1D1-7B70E35862E9}" destId="{485F5802-9215-48A2-9AEA-F23A8D6A74CE}" srcOrd="1" destOrd="0" presId="urn:microsoft.com/office/officeart/2005/8/layout/hList1"/>
    <dgm:cxn modelId="{935B6E2E-BE0C-4627-BBCA-D3EB13E1ADD7}" type="presParOf" srcId="{803184C9-17EE-4AEF-B1D1-7B70E35862E9}" destId="{6349315D-BE30-47A3-A147-F542842291F0}" srcOrd="2" destOrd="0" presId="urn:microsoft.com/office/officeart/2005/8/layout/hList1"/>
    <dgm:cxn modelId="{EDE6B21E-5DB8-4AE7-B5E9-C5BB5BF62650}" type="presParOf" srcId="{6349315D-BE30-47A3-A147-F542842291F0}" destId="{7D164B3E-A29B-4340-A64C-67FA004D8C2A}" srcOrd="0" destOrd="0" presId="urn:microsoft.com/office/officeart/2005/8/layout/hList1"/>
    <dgm:cxn modelId="{B9178B6A-E4C8-4881-96D7-0B3788C51F05}" type="presParOf" srcId="{6349315D-BE30-47A3-A147-F542842291F0}" destId="{6D9CD660-46CB-4104-A65C-C9BF7CD9F5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4E60F-E598-4633-A2C3-6B5B7F89553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6D1E79E-E2D3-49A9-A1A7-59F4A4B65A18}">
      <dgm:prSet phldrT="[Текст]"/>
      <dgm:spPr/>
      <dgm:t>
        <a:bodyPr/>
        <a:lstStyle/>
        <a:p>
          <a:r>
            <a:rPr lang="ru-RU" dirty="0" smtClean="0"/>
            <a:t> Всего 60 волонтеров </a:t>
          </a:r>
          <a:endParaRPr lang="ru-RU" dirty="0"/>
        </a:p>
      </dgm:t>
    </dgm:pt>
    <dgm:pt modelId="{DAEB5956-9350-4052-8EA7-0048571ADCBE}" type="parTrans" cxnId="{531267A0-0129-4F48-A465-5CEF38C001F3}">
      <dgm:prSet/>
      <dgm:spPr/>
      <dgm:t>
        <a:bodyPr/>
        <a:lstStyle/>
        <a:p>
          <a:endParaRPr lang="ru-RU"/>
        </a:p>
      </dgm:t>
    </dgm:pt>
    <dgm:pt modelId="{FF6AF772-A298-450B-AC87-DCA68E6C848C}" type="sibTrans" cxnId="{531267A0-0129-4F48-A465-5CEF38C001F3}">
      <dgm:prSet/>
      <dgm:spPr/>
      <dgm:t>
        <a:bodyPr/>
        <a:lstStyle/>
        <a:p>
          <a:endParaRPr lang="ru-RU"/>
        </a:p>
      </dgm:t>
    </dgm:pt>
    <dgm:pt modelId="{A166EBB5-3DBC-4E89-81F5-CA48EE351D48}">
      <dgm:prSet phldrT="[Текст]"/>
      <dgm:spPr/>
      <dgm:t>
        <a:bodyPr/>
        <a:lstStyle/>
        <a:p>
          <a:r>
            <a:rPr lang="ru-RU" dirty="0" smtClean="0"/>
            <a:t>Волонтеры – медики Новосибирского медицинского университета и медицинского колледжа</a:t>
          </a:r>
          <a:endParaRPr lang="ru-RU" dirty="0"/>
        </a:p>
      </dgm:t>
    </dgm:pt>
    <dgm:pt modelId="{8047937C-D61A-480C-AC49-9F5179A6A544}" type="parTrans" cxnId="{3562CB84-294D-448F-84C1-616F27B4D3E2}">
      <dgm:prSet/>
      <dgm:spPr/>
      <dgm:t>
        <a:bodyPr/>
        <a:lstStyle/>
        <a:p>
          <a:endParaRPr lang="ru-RU"/>
        </a:p>
      </dgm:t>
    </dgm:pt>
    <dgm:pt modelId="{075A7A5E-9AEF-419A-88C0-C78D8EE427FA}" type="sibTrans" cxnId="{3562CB84-294D-448F-84C1-616F27B4D3E2}">
      <dgm:prSet/>
      <dgm:spPr/>
      <dgm:t>
        <a:bodyPr/>
        <a:lstStyle/>
        <a:p>
          <a:endParaRPr lang="ru-RU"/>
        </a:p>
      </dgm:t>
    </dgm:pt>
    <dgm:pt modelId="{726201AF-16BC-42C0-9DF9-B9F0EE1962E1}">
      <dgm:prSet/>
      <dgm:spPr/>
      <dgm:t>
        <a:bodyPr/>
        <a:lstStyle/>
        <a:p>
          <a:r>
            <a:rPr lang="ru-RU" dirty="0" smtClean="0"/>
            <a:t>Волонтерский корпус НСО </a:t>
          </a:r>
          <a:endParaRPr lang="ru-RU" dirty="0"/>
        </a:p>
      </dgm:t>
    </dgm:pt>
    <dgm:pt modelId="{3D3F6735-8F88-4A09-9AD0-2C621CCE1CDA}" type="parTrans" cxnId="{56546CC5-42FA-43A2-9340-1BE5D8BDE934}">
      <dgm:prSet/>
      <dgm:spPr/>
      <dgm:t>
        <a:bodyPr/>
        <a:lstStyle/>
        <a:p>
          <a:endParaRPr lang="ru-RU"/>
        </a:p>
      </dgm:t>
    </dgm:pt>
    <dgm:pt modelId="{AD3BC8FD-CBA8-4B95-AB6D-6E1423A5F605}" type="sibTrans" cxnId="{56546CC5-42FA-43A2-9340-1BE5D8BDE934}">
      <dgm:prSet/>
      <dgm:spPr/>
      <dgm:t>
        <a:bodyPr/>
        <a:lstStyle/>
        <a:p>
          <a:endParaRPr lang="ru-RU"/>
        </a:p>
      </dgm:t>
    </dgm:pt>
    <dgm:pt modelId="{4E47210A-65E5-48E4-9A53-19C866EDF893}">
      <dgm:prSet/>
      <dgm:spPr/>
      <dgm:t>
        <a:bodyPr/>
        <a:lstStyle/>
        <a:p>
          <a:r>
            <a:rPr lang="ru-RU" dirty="0" smtClean="0"/>
            <a:t>Желающие граждане г. Новосибирска </a:t>
          </a:r>
          <a:endParaRPr lang="ru-RU" dirty="0"/>
        </a:p>
      </dgm:t>
    </dgm:pt>
    <dgm:pt modelId="{EC27096F-A6DA-42C4-9C48-20FFA12CFAA7}" type="parTrans" cxnId="{62D315E7-8BD7-4F2E-969C-1A923EEA7475}">
      <dgm:prSet/>
      <dgm:spPr/>
      <dgm:t>
        <a:bodyPr/>
        <a:lstStyle/>
        <a:p>
          <a:endParaRPr lang="ru-RU"/>
        </a:p>
      </dgm:t>
    </dgm:pt>
    <dgm:pt modelId="{AFA9CB63-5A5A-41CA-83C3-C912C7AB41BC}" type="sibTrans" cxnId="{62D315E7-8BD7-4F2E-969C-1A923EEA7475}">
      <dgm:prSet/>
      <dgm:spPr/>
      <dgm:t>
        <a:bodyPr/>
        <a:lstStyle/>
        <a:p>
          <a:endParaRPr lang="ru-RU"/>
        </a:p>
      </dgm:t>
    </dgm:pt>
    <dgm:pt modelId="{73DD8EDA-56BB-4DC3-903E-CD3BD64C79A8}">
      <dgm:prSet phldrT="[Текст]"/>
      <dgm:spPr/>
      <dgm:t>
        <a:bodyPr/>
        <a:lstStyle/>
        <a:p>
          <a:r>
            <a:rPr lang="ru-RU" dirty="0" smtClean="0"/>
            <a:t>Волонтерский корпус АНО «Дом Милосердия» (призеры региональной премии Доброволец Года-2018 г.) </a:t>
          </a:r>
          <a:endParaRPr lang="ru-RU" dirty="0"/>
        </a:p>
      </dgm:t>
    </dgm:pt>
    <dgm:pt modelId="{6A43078C-18D6-4269-A533-CCBA2890B87B}" type="sibTrans" cxnId="{27D5F6A8-D1B9-4CB7-AE4E-54F502AFFA01}">
      <dgm:prSet/>
      <dgm:spPr/>
      <dgm:t>
        <a:bodyPr/>
        <a:lstStyle/>
        <a:p>
          <a:endParaRPr lang="ru-RU"/>
        </a:p>
      </dgm:t>
    </dgm:pt>
    <dgm:pt modelId="{7BBF73FC-2191-4FE7-9972-F62FD0BFD7D5}" type="parTrans" cxnId="{27D5F6A8-D1B9-4CB7-AE4E-54F502AFFA01}">
      <dgm:prSet/>
      <dgm:spPr/>
      <dgm:t>
        <a:bodyPr/>
        <a:lstStyle/>
        <a:p>
          <a:endParaRPr lang="ru-RU"/>
        </a:p>
      </dgm:t>
    </dgm:pt>
    <dgm:pt modelId="{FF5B1261-994F-48FA-968B-BEF9DFFDD92D}" type="pres">
      <dgm:prSet presAssocID="{5D14E60F-E598-4633-A2C3-6B5B7F895537}" presName="compositeShape" presStyleCnt="0">
        <dgm:presLayoutVars>
          <dgm:dir/>
          <dgm:resizeHandles/>
        </dgm:presLayoutVars>
      </dgm:prSet>
      <dgm:spPr/>
    </dgm:pt>
    <dgm:pt modelId="{2F0DC695-99D1-465D-BA3B-9808C454D34D}" type="pres">
      <dgm:prSet presAssocID="{5D14E60F-E598-4633-A2C3-6B5B7F895537}" presName="pyramid" presStyleLbl="node1" presStyleIdx="0" presStyleCnt="1"/>
      <dgm:spPr/>
    </dgm:pt>
    <dgm:pt modelId="{F39C2B77-804F-4E70-8A77-69740BE65E4A}" type="pres">
      <dgm:prSet presAssocID="{5D14E60F-E598-4633-A2C3-6B5B7F895537}" presName="theList" presStyleCnt="0"/>
      <dgm:spPr/>
    </dgm:pt>
    <dgm:pt modelId="{0A9101DD-5064-4689-870E-E0A34B29C233}" type="pres">
      <dgm:prSet presAssocID="{76D1E79E-E2D3-49A9-A1A7-59F4A4B65A1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0C94D-C40A-4AAC-A91A-5786E0039BAE}" type="pres">
      <dgm:prSet presAssocID="{76D1E79E-E2D3-49A9-A1A7-59F4A4B65A18}" presName="aSpace" presStyleCnt="0"/>
      <dgm:spPr/>
    </dgm:pt>
    <dgm:pt modelId="{DB0EDE15-2C0F-401E-98E0-EF6AED8D520B}" type="pres">
      <dgm:prSet presAssocID="{A166EBB5-3DBC-4E89-81F5-CA48EE351D4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5D1F1-CFC5-4460-8F6D-25CDF12E84BA}" type="pres">
      <dgm:prSet presAssocID="{A166EBB5-3DBC-4E89-81F5-CA48EE351D48}" presName="aSpace" presStyleCnt="0"/>
      <dgm:spPr/>
    </dgm:pt>
    <dgm:pt modelId="{43470DF4-E154-4B09-8A8E-36B6C98097BD}" type="pres">
      <dgm:prSet presAssocID="{726201AF-16BC-42C0-9DF9-B9F0EE1962E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DE7E-215F-4F3A-9019-539941344BD0}" type="pres">
      <dgm:prSet presAssocID="{726201AF-16BC-42C0-9DF9-B9F0EE1962E1}" presName="aSpace" presStyleCnt="0"/>
      <dgm:spPr/>
    </dgm:pt>
    <dgm:pt modelId="{C66CEA14-E94D-42CF-9E5C-9A9A943410ED}" type="pres">
      <dgm:prSet presAssocID="{4E47210A-65E5-48E4-9A53-19C866EDF893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B11A9-3FA6-4C41-90EF-782C4B14BEB9}" type="pres">
      <dgm:prSet presAssocID="{4E47210A-65E5-48E4-9A53-19C866EDF893}" presName="aSpace" presStyleCnt="0"/>
      <dgm:spPr/>
    </dgm:pt>
    <dgm:pt modelId="{0F05232D-5B2F-4EB4-9AF9-9B3408703675}" type="pres">
      <dgm:prSet presAssocID="{73DD8EDA-56BB-4DC3-903E-CD3BD64C79A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0B06-D0EA-417A-9668-31E250925089}" type="pres">
      <dgm:prSet presAssocID="{73DD8EDA-56BB-4DC3-903E-CD3BD64C79A8}" presName="aSpace" presStyleCnt="0"/>
      <dgm:spPr/>
    </dgm:pt>
  </dgm:ptLst>
  <dgm:cxnLst>
    <dgm:cxn modelId="{5B0D6AFF-514D-4A42-BFAB-4F89C2A74F4B}" type="presOf" srcId="{4E47210A-65E5-48E4-9A53-19C866EDF893}" destId="{C66CEA14-E94D-42CF-9E5C-9A9A943410ED}" srcOrd="0" destOrd="0" presId="urn:microsoft.com/office/officeart/2005/8/layout/pyramid2"/>
    <dgm:cxn modelId="{86050A40-5755-49B7-9F21-E1637162FEAB}" type="presOf" srcId="{A166EBB5-3DBC-4E89-81F5-CA48EE351D48}" destId="{DB0EDE15-2C0F-401E-98E0-EF6AED8D520B}" srcOrd="0" destOrd="0" presId="urn:microsoft.com/office/officeart/2005/8/layout/pyramid2"/>
    <dgm:cxn modelId="{62D315E7-8BD7-4F2E-969C-1A923EEA7475}" srcId="{5D14E60F-E598-4633-A2C3-6B5B7F895537}" destId="{4E47210A-65E5-48E4-9A53-19C866EDF893}" srcOrd="3" destOrd="0" parTransId="{EC27096F-A6DA-42C4-9C48-20FFA12CFAA7}" sibTransId="{AFA9CB63-5A5A-41CA-83C3-C912C7AB41BC}"/>
    <dgm:cxn modelId="{B7B223B3-BBD9-49F2-8CBD-2962871A2125}" type="presOf" srcId="{73DD8EDA-56BB-4DC3-903E-CD3BD64C79A8}" destId="{0F05232D-5B2F-4EB4-9AF9-9B3408703675}" srcOrd="0" destOrd="0" presId="urn:microsoft.com/office/officeart/2005/8/layout/pyramid2"/>
    <dgm:cxn modelId="{531267A0-0129-4F48-A465-5CEF38C001F3}" srcId="{5D14E60F-E598-4633-A2C3-6B5B7F895537}" destId="{76D1E79E-E2D3-49A9-A1A7-59F4A4B65A18}" srcOrd="0" destOrd="0" parTransId="{DAEB5956-9350-4052-8EA7-0048571ADCBE}" sibTransId="{FF6AF772-A298-450B-AC87-DCA68E6C848C}"/>
    <dgm:cxn modelId="{27D5F6A8-D1B9-4CB7-AE4E-54F502AFFA01}" srcId="{5D14E60F-E598-4633-A2C3-6B5B7F895537}" destId="{73DD8EDA-56BB-4DC3-903E-CD3BD64C79A8}" srcOrd="4" destOrd="0" parTransId="{7BBF73FC-2191-4FE7-9972-F62FD0BFD7D5}" sibTransId="{6A43078C-18D6-4269-A533-CCBA2890B87B}"/>
    <dgm:cxn modelId="{BA37FD2C-375E-49C8-9114-4AC7F7E89051}" type="presOf" srcId="{726201AF-16BC-42C0-9DF9-B9F0EE1962E1}" destId="{43470DF4-E154-4B09-8A8E-36B6C98097BD}" srcOrd="0" destOrd="0" presId="urn:microsoft.com/office/officeart/2005/8/layout/pyramid2"/>
    <dgm:cxn modelId="{21F99ECA-323C-439F-BAA1-D817A721FFD3}" type="presOf" srcId="{5D14E60F-E598-4633-A2C3-6B5B7F895537}" destId="{FF5B1261-994F-48FA-968B-BEF9DFFDD92D}" srcOrd="0" destOrd="0" presId="urn:microsoft.com/office/officeart/2005/8/layout/pyramid2"/>
    <dgm:cxn modelId="{3562CB84-294D-448F-84C1-616F27B4D3E2}" srcId="{5D14E60F-E598-4633-A2C3-6B5B7F895537}" destId="{A166EBB5-3DBC-4E89-81F5-CA48EE351D48}" srcOrd="1" destOrd="0" parTransId="{8047937C-D61A-480C-AC49-9F5179A6A544}" sibTransId="{075A7A5E-9AEF-419A-88C0-C78D8EE427FA}"/>
    <dgm:cxn modelId="{56546CC5-42FA-43A2-9340-1BE5D8BDE934}" srcId="{5D14E60F-E598-4633-A2C3-6B5B7F895537}" destId="{726201AF-16BC-42C0-9DF9-B9F0EE1962E1}" srcOrd="2" destOrd="0" parTransId="{3D3F6735-8F88-4A09-9AD0-2C621CCE1CDA}" sibTransId="{AD3BC8FD-CBA8-4B95-AB6D-6E1423A5F605}"/>
    <dgm:cxn modelId="{07C78CCC-E4A6-402F-8947-8218EEB6C6C2}" type="presOf" srcId="{76D1E79E-E2D3-49A9-A1A7-59F4A4B65A18}" destId="{0A9101DD-5064-4689-870E-E0A34B29C233}" srcOrd="0" destOrd="0" presId="urn:microsoft.com/office/officeart/2005/8/layout/pyramid2"/>
    <dgm:cxn modelId="{DE4BEE9F-E1F4-430C-890C-B583088446EA}" type="presParOf" srcId="{FF5B1261-994F-48FA-968B-BEF9DFFDD92D}" destId="{2F0DC695-99D1-465D-BA3B-9808C454D34D}" srcOrd="0" destOrd="0" presId="urn:microsoft.com/office/officeart/2005/8/layout/pyramid2"/>
    <dgm:cxn modelId="{F9D57A2C-CB7D-4814-AEB9-3DDED1E482C5}" type="presParOf" srcId="{FF5B1261-994F-48FA-968B-BEF9DFFDD92D}" destId="{F39C2B77-804F-4E70-8A77-69740BE65E4A}" srcOrd="1" destOrd="0" presId="urn:microsoft.com/office/officeart/2005/8/layout/pyramid2"/>
    <dgm:cxn modelId="{C774287D-B4FF-4E5F-A12E-B6BC7085A696}" type="presParOf" srcId="{F39C2B77-804F-4E70-8A77-69740BE65E4A}" destId="{0A9101DD-5064-4689-870E-E0A34B29C233}" srcOrd="0" destOrd="0" presId="urn:microsoft.com/office/officeart/2005/8/layout/pyramid2"/>
    <dgm:cxn modelId="{974BA4C3-EB48-4645-9FC5-0DC5864F23F7}" type="presParOf" srcId="{F39C2B77-804F-4E70-8A77-69740BE65E4A}" destId="{B210C94D-C40A-4AAC-A91A-5786E0039BAE}" srcOrd="1" destOrd="0" presId="urn:microsoft.com/office/officeart/2005/8/layout/pyramid2"/>
    <dgm:cxn modelId="{49EC5944-B7BB-4BAB-AD57-2C79073EE873}" type="presParOf" srcId="{F39C2B77-804F-4E70-8A77-69740BE65E4A}" destId="{DB0EDE15-2C0F-401E-98E0-EF6AED8D520B}" srcOrd="2" destOrd="0" presId="urn:microsoft.com/office/officeart/2005/8/layout/pyramid2"/>
    <dgm:cxn modelId="{C7F910AE-80C9-4CA5-A740-9F87803CE2C4}" type="presParOf" srcId="{F39C2B77-804F-4E70-8A77-69740BE65E4A}" destId="{C0A5D1F1-CFC5-4460-8F6D-25CDF12E84BA}" srcOrd="3" destOrd="0" presId="urn:microsoft.com/office/officeart/2005/8/layout/pyramid2"/>
    <dgm:cxn modelId="{49DB14E3-C54B-485A-ACA5-8A4AE816FBAE}" type="presParOf" srcId="{F39C2B77-804F-4E70-8A77-69740BE65E4A}" destId="{43470DF4-E154-4B09-8A8E-36B6C98097BD}" srcOrd="4" destOrd="0" presId="urn:microsoft.com/office/officeart/2005/8/layout/pyramid2"/>
    <dgm:cxn modelId="{68C96F06-33DD-448F-9BF8-86C2BE441DAC}" type="presParOf" srcId="{F39C2B77-804F-4E70-8A77-69740BE65E4A}" destId="{E885DE7E-215F-4F3A-9019-539941344BD0}" srcOrd="5" destOrd="0" presId="urn:microsoft.com/office/officeart/2005/8/layout/pyramid2"/>
    <dgm:cxn modelId="{5C781171-D629-445A-9534-F5FA6FA84213}" type="presParOf" srcId="{F39C2B77-804F-4E70-8A77-69740BE65E4A}" destId="{C66CEA14-E94D-42CF-9E5C-9A9A943410ED}" srcOrd="6" destOrd="0" presId="urn:microsoft.com/office/officeart/2005/8/layout/pyramid2"/>
    <dgm:cxn modelId="{18AE4B17-1ABF-4F56-A5BD-EC1DE9F5CDF9}" type="presParOf" srcId="{F39C2B77-804F-4E70-8A77-69740BE65E4A}" destId="{20CB11A9-3FA6-4C41-90EF-782C4B14BEB9}" srcOrd="7" destOrd="0" presId="urn:microsoft.com/office/officeart/2005/8/layout/pyramid2"/>
    <dgm:cxn modelId="{D6528711-6725-489A-8B4E-B3720ED90E6F}" type="presParOf" srcId="{F39C2B77-804F-4E70-8A77-69740BE65E4A}" destId="{0F05232D-5B2F-4EB4-9AF9-9B3408703675}" srcOrd="8" destOrd="0" presId="urn:microsoft.com/office/officeart/2005/8/layout/pyramid2"/>
    <dgm:cxn modelId="{48B8410C-ABA6-4BFE-AC57-63CC4A513E70}" type="presParOf" srcId="{F39C2B77-804F-4E70-8A77-69740BE65E4A}" destId="{2BAE0B06-D0EA-417A-9668-31E25092508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AAD5B2-80D2-456D-8E8C-278F5FFF8D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E90736-2B77-4AA7-B208-ABF02BAB3DD3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Вовлечение молодежи  </a:t>
          </a:r>
          <a:endParaRPr lang="ru-RU" dirty="0"/>
        </a:p>
      </dgm:t>
    </dgm:pt>
    <dgm:pt modelId="{0814BB92-701B-4408-A9E5-4F1B2715E361}" type="parTrans" cxnId="{5F84649A-D270-4A33-A969-7FBEAE9C3D85}">
      <dgm:prSet/>
      <dgm:spPr/>
      <dgm:t>
        <a:bodyPr/>
        <a:lstStyle/>
        <a:p>
          <a:endParaRPr lang="ru-RU"/>
        </a:p>
      </dgm:t>
    </dgm:pt>
    <dgm:pt modelId="{04EE2CE3-A435-44BB-8BDF-9F9AEF7A3F27}" type="sibTrans" cxnId="{5F84649A-D270-4A33-A969-7FBEAE9C3D85}">
      <dgm:prSet/>
      <dgm:spPr/>
      <dgm:t>
        <a:bodyPr/>
        <a:lstStyle/>
        <a:p>
          <a:endParaRPr lang="ru-RU"/>
        </a:p>
      </dgm:t>
    </dgm:pt>
    <dgm:pt modelId="{FC1C9D0F-0661-4B01-B60E-C17C46CE1D86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Приобщить молодых людей к решению острых социально-значимых проблем, как следствие развить активную гражданскую позицию. </a:t>
          </a:r>
          <a:endParaRPr lang="ru-RU" dirty="0"/>
        </a:p>
      </dgm:t>
    </dgm:pt>
    <dgm:pt modelId="{D13FCDB8-D507-4FC1-AEE6-D131EF21CBFE}" type="parTrans" cxnId="{040E47E9-E8B2-460B-9054-BB685C9B31E1}">
      <dgm:prSet/>
      <dgm:spPr/>
      <dgm:t>
        <a:bodyPr/>
        <a:lstStyle/>
        <a:p>
          <a:endParaRPr lang="ru-RU"/>
        </a:p>
      </dgm:t>
    </dgm:pt>
    <dgm:pt modelId="{62C9D9C7-4019-490B-939F-4E6FC3FA1C23}" type="sibTrans" cxnId="{040E47E9-E8B2-460B-9054-BB685C9B31E1}">
      <dgm:prSet/>
      <dgm:spPr/>
      <dgm:t>
        <a:bodyPr/>
        <a:lstStyle/>
        <a:p>
          <a:endParaRPr lang="ru-RU"/>
        </a:p>
      </dgm:t>
    </dgm:pt>
    <dgm:pt modelId="{0141930F-DF52-42C5-AF42-2EA37BAE95FA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Оказание помощи </a:t>
          </a:r>
          <a:endParaRPr lang="ru-RU" dirty="0"/>
        </a:p>
      </dgm:t>
    </dgm:pt>
    <dgm:pt modelId="{AA758D90-06BD-4DD0-829F-E77A716B003A}" type="parTrans" cxnId="{0CCCE2EF-70A7-45A8-A8AE-F3E5A00377EA}">
      <dgm:prSet/>
      <dgm:spPr/>
      <dgm:t>
        <a:bodyPr/>
        <a:lstStyle/>
        <a:p>
          <a:endParaRPr lang="ru-RU"/>
        </a:p>
      </dgm:t>
    </dgm:pt>
    <dgm:pt modelId="{E1405B65-B0E2-43A0-A04A-7E9059DDAC10}" type="sibTrans" cxnId="{0CCCE2EF-70A7-45A8-A8AE-F3E5A00377EA}">
      <dgm:prSet/>
      <dgm:spPr/>
      <dgm:t>
        <a:bodyPr/>
        <a:lstStyle/>
        <a:p>
          <a:endParaRPr lang="ru-RU"/>
        </a:p>
      </dgm:t>
    </dgm:pt>
    <dgm:pt modelId="{77A030F2-DEE4-4741-8A71-388944E9BB2D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dirty="0" smtClean="0"/>
            <a:t>Оказать посредством привлечения медиков-волонтеров первую доврачебную и первую медицинскую помощь бездомным людям. </a:t>
          </a:r>
          <a:endParaRPr lang="ru-RU" dirty="0"/>
        </a:p>
      </dgm:t>
    </dgm:pt>
    <dgm:pt modelId="{064994B1-0A54-4895-AEBF-8DFDCE7C3E44}" type="parTrans" cxnId="{BBDB22AD-1A01-4EF6-A11F-819CC043C860}">
      <dgm:prSet/>
      <dgm:spPr/>
      <dgm:t>
        <a:bodyPr/>
        <a:lstStyle/>
        <a:p>
          <a:endParaRPr lang="ru-RU"/>
        </a:p>
      </dgm:t>
    </dgm:pt>
    <dgm:pt modelId="{4D41E46E-6339-4FDB-A3A3-ED8D03AB47EA}" type="sibTrans" cxnId="{BBDB22AD-1A01-4EF6-A11F-819CC043C860}">
      <dgm:prSet/>
      <dgm:spPr/>
      <dgm:t>
        <a:bodyPr/>
        <a:lstStyle/>
        <a:p>
          <a:endParaRPr lang="ru-RU"/>
        </a:p>
      </dgm:t>
    </dgm:pt>
    <dgm:pt modelId="{2DEB813B-7E7F-4311-8D1E-3865796E488F}">
      <dgm:prSet/>
      <dgm:spPr>
        <a:solidFill>
          <a:srgbClr val="FFC00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0074AC11-FCDD-4623-AD5E-7576975156F9}" type="parTrans" cxnId="{7BA3FF6C-EACE-41D5-8139-5998F7D6E6BB}">
      <dgm:prSet/>
      <dgm:spPr/>
      <dgm:t>
        <a:bodyPr/>
        <a:lstStyle/>
        <a:p>
          <a:endParaRPr lang="ru-RU"/>
        </a:p>
      </dgm:t>
    </dgm:pt>
    <dgm:pt modelId="{6E7CA44D-9445-4926-829D-E75880361828}" type="sibTrans" cxnId="{7BA3FF6C-EACE-41D5-8139-5998F7D6E6BB}">
      <dgm:prSet/>
      <dgm:spPr/>
      <dgm:t>
        <a:bodyPr/>
        <a:lstStyle/>
        <a:p>
          <a:endParaRPr lang="ru-RU"/>
        </a:p>
      </dgm:t>
    </dgm:pt>
    <dgm:pt modelId="{B9504384-7350-4219-8C90-7260A78A62BA}" type="pres">
      <dgm:prSet presAssocID="{85AAD5B2-80D2-456D-8E8C-278F5FFF8D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05E9EA-82DE-4164-8BE6-F841B44225F0}" type="pres">
      <dgm:prSet presAssocID="{DFE90736-2B77-4AA7-B208-ABF02BAB3DD3}" presName="linNode" presStyleCnt="0"/>
      <dgm:spPr/>
    </dgm:pt>
    <dgm:pt modelId="{CE93D44E-3C52-45B5-969B-F8A27346B869}" type="pres">
      <dgm:prSet presAssocID="{DFE90736-2B77-4AA7-B208-ABF02BAB3DD3}" presName="parentShp" presStyleLbl="node1" presStyleIdx="0" presStyleCnt="2" custLinFactNeighborX="-284" custLinFactNeighborY="-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EB530-E927-4139-9DA2-4CBF3ECFA606}" type="pres">
      <dgm:prSet presAssocID="{DFE90736-2B77-4AA7-B208-ABF02BAB3DD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D9D76-CCF6-4044-93A4-FCB8D4B625FA}" type="pres">
      <dgm:prSet presAssocID="{04EE2CE3-A435-44BB-8BDF-9F9AEF7A3F27}" presName="spacing" presStyleCnt="0"/>
      <dgm:spPr/>
    </dgm:pt>
    <dgm:pt modelId="{EF7397A6-D8DE-46C4-BA97-9DC2C31D0DDD}" type="pres">
      <dgm:prSet presAssocID="{0141930F-DF52-42C5-AF42-2EA37BAE95FA}" presName="linNode" presStyleCnt="0"/>
      <dgm:spPr/>
    </dgm:pt>
    <dgm:pt modelId="{ADCCF5D8-5473-4492-853B-A2B225F97C44}" type="pres">
      <dgm:prSet presAssocID="{0141930F-DF52-42C5-AF42-2EA37BAE95F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9E6C2-492A-4887-AAC5-6371924DD1EA}" type="pres">
      <dgm:prSet presAssocID="{0141930F-DF52-42C5-AF42-2EA37BAE95F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B22AD-1A01-4EF6-A11F-819CC043C860}" srcId="{0141930F-DF52-42C5-AF42-2EA37BAE95FA}" destId="{77A030F2-DEE4-4741-8A71-388944E9BB2D}" srcOrd="0" destOrd="0" parTransId="{064994B1-0A54-4895-AEBF-8DFDCE7C3E44}" sibTransId="{4D41E46E-6339-4FDB-A3A3-ED8D03AB47EA}"/>
    <dgm:cxn modelId="{9C53861C-4866-4F28-AEAB-33EF6BFEF2C8}" type="presOf" srcId="{0141930F-DF52-42C5-AF42-2EA37BAE95FA}" destId="{ADCCF5D8-5473-4492-853B-A2B225F97C44}" srcOrd="0" destOrd="0" presId="urn:microsoft.com/office/officeart/2005/8/layout/vList6"/>
    <dgm:cxn modelId="{45B2DED9-06E6-4F48-9E91-6996DBE9A45F}" type="presOf" srcId="{2DEB813B-7E7F-4311-8D1E-3865796E488F}" destId="{678EB530-E927-4139-9DA2-4CBF3ECFA606}" srcOrd="0" destOrd="1" presId="urn:microsoft.com/office/officeart/2005/8/layout/vList6"/>
    <dgm:cxn modelId="{5F84649A-D270-4A33-A969-7FBEAE9C3D85}" srcId="{85AAD5B2-80D2-456D-8E8C-278F5FFF8D63}" destId="{DFE90736-2B77-4AA7-B208-ABF02BAB3DD3}" srcOrd="0" destOrd="0" parTransId="{0814BB92-701B-4408-A9E5-4F1B2715E361}" sibTransId="{04EE2CE3-A435-44BB-8BDF-9F9AEF7A3F27}"/>
    <dgm:cxn modelId="{240FE5EC-DFEA-44DC-AF46-BE60337D6559}" type="presOf" srcId="{85AAD5B2-80D2-456D-8E8C-278F5FFF8D63}" destId="{B9504384-7350-4219-8C90-7260A78A62BA}" srcOrd="0" destOrd="0" presId="urn:microsoft.com/office/officeart/2005/8/layout/vList6"/>
    <dgm:cxn modelId="{F96422B5-C1B5-4A19-A674-46D6C87DCB6D}" type="presOf" srcId="{DFE90736-2B77-4AA7-B208-ABF02BAB3DD3}" destId="{CE93D44E-3C52-45B5-969B-F8A27346B869}" srcOrd="0" destOrd="0" presId="urn:microsoft.com/office/officeart/2005/8/layout/vList6"/>
    <dgm:cxn modelId="{040E47E9-E8B2-460B-9054-BB685C9B31E1}" srcId="{DFE90736-2B77-4AA7-B208-ABF02BAB3DD3}" destId="{FC1C9D0F-0661-4B01-B60E-C17C46CE1D86}" srcOrd="0" destOrd="0" parTransId="{D13FCDB8-D507-4FC1-AEE6-D131EF21CBFE}" sibTransId="{62C9D9C7-4019-490B-939F-4E6FC3FA1C23}"/>
    <dgm:cxn modelId="{646AF14A-6532-4762-9643-B1BAE9821DB2}" type="presOf" srcId="{FC1C9D0F-0661-4B01-B60E-C17C46CE1D86}" destId="{678EB530-E927-4139-9DA2-4CBF3ECFA606}" srcOrd="0" destOrd="0" presId="urn:microsoft.com/office/officeart/2005/8/layout/vList6"/>
    <dgm:cxn modelId="{0CCCE2EF-70A7-45A8-A8AE-F3E5A00377EA}" srcId="{85AAD5B2-80D2-456D-8E8C-278F5FFF8D63}" destId="{0141930F-DF52-42C5-AF42-2EA37BAE95FA}" srcOrd="1" destOrd="0" parTransId="{AA758D90-06BD-4DD0-829F-E77A716B003A}" sibTransId="{E1405B65-B0E2-43A0-A04A-7E9059DDAC10}"/>
    <dgm:cxn modelId="{C3D5BD5C-0FA4-4373-9282-2CE133359631}" type="presOf" srcId="{77A030F2-DEE4-4741-8A71-388944E9BB2D}" destId="{4959E6C2-492A-4887-AAC5-6371924DD1EA}" srcOrd="0" destOrd="0" presId="urn:microsoft.com/office/officeart/2005/8/layout/vList6"/>
    <dgm:cxn modelId="{7BA3FF6C-EACE-41D5-8139-5998F7D6E6BB}" srcId="{DFE90736-2B77-4AA7-B208-ABF02BAB3DD3}" destId="{2DEB813B-7E7F-4311-8D1E-3865796E488F}" srcOrd="1" destOrd="0" parTransId="{0074AC11-FCDD-4623-AD5E-7576975156F9}" sibTransId="{6E7CA44D-9445-4926-829D-E75880361828}"/>
    <dgm:cxn modelId="{9C7C2ED1-B391-4CAB-984A-92E9208FBD87}" type="presParOf" srcId="{B9504384-7350-4219-8C90-7260A78A62BA}" destId="{AD05E9EA-82DE-4164-8BE6-F841B44225F0}" srcOrd="0" destOrd="0" presId="urn:microsoft.com/office/officeart/2005/8/layout/vList6"/>
    <dgm:cxn modelId="{79AAE16E-8B40-4D3F-A67E-CB099C5D855D}" type="presParOf" srcId="{AD05E9EA-82DE-4164-8BE6-F841B44225F0}" destId="{CE93D44E-3C52-45B5-969B-F8A27346B869}" srcOrd="0" destOrd="0" presId="urn:microsoft.com/office/officeart/2005/8/layout/vList6"/>
    <dgm:cxn modelId="{9DEF483A-2E5E-4AEB-9444-0066618020CC}" type="presParOf" srcId="{AD05E9EA-82DE-4164-8BE6-F841B44225F0}" destId="{678EB530-E927-4139-9DA2-4CBF3ECFA606}" srcOrd="1" destOrd="0" presId="urn:microsoft.com/office/officeart/2005/8/layout/vList6"/>
    <dgm:cxn modelId="{2358521A-AC66-4F48-835C-66C717262705}" type="presParOf" srcId="{B9504384-7350-4219-8C90-7260A78A62BA}" destId="{226D9D76-CCF6-4044-93A4-FCB8D4B625FA}" srcOrd="1" destOrd="0" presId="urn:microsoft.com/office/officeart/2005/8/layout/vList6"/>
    <dgm:cxn modelId="{F44E16A5-68DF-4DAA-A75F-025078635404}" type="presParOf" srcId="{B9504384-7350-4219-8C90-7260A78A62BA}" destId="{EF7397A6-D8DE-46C4-BA97-9DC2C31D0DDD}" srcOrd="2" destOrd="0" presId="urn:microsoft.com/office/officeart/2005/8/layout/vList6"/>
    <dgm:cxn modelId="{6E99B4C5-3B94-4BD6-8134-D07D9F140208}" type="presParOf" srcId="{EF7397A6-D8DE-46C4-BA97-9DC2C31D0DDD}" destId="{ADCCF5D8-5473-4492-853B-A2B225F97C44}" srcOrd="0" destOrd="0" presId="urn:microsoft.com/office/officeart/2005/8/layout/vList6"/>
    <dgm:cxn modelId="{B481DBD8-F78B-4386-800E-877039EA3B98}" type="presParOf" srcId="{EF7397A6-D8DE-46C4-BA97-9DC2C31D0DDD}" destId="{4959E6C2-492A-4887-AAC5-6371924DD1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C62A1A-7943-402E-B6C2-DCF56A7BACD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CBAA4-DFF9-462E-BF49-FAF2C3B2C97B}">
      <dgm:prSet phldrT="[Текст]"/>
      <dgm:spPr/>
      <dgm:t>
        <a:bodyPr/>
        <a:lstStyle/>
        <a:p>
          <a:r>
            <a:rPr lang="ru-RU" dirty="0" smtClean="0"/>
            <a:t>Молодежный аспект </a:t>
          </a:r>
          <a:endParaRPr lang="ru-RU" dirty="0"/>
        </a:p>
      </dgm:t>
    </dgm:pt>
    <dgm:pt modelId="{CDC1C4F1-D884-4D0B-8604-17060E96DADC}" type="parTrans" cxnId="{4A4F6BEA-C7C6-4BBE-BE8F-2F23483EC69F}">
      <dgm:prSet/>
      <dgm:spPr/>
      <dgm:t>
        <a:bodyPr/>
        <a:lstStyle/>
        <a:p>
          <a:endParaRPr lang="ru-RU"/>
        </a:p>
      </dgm:t>
    </dgm:pt>
    <dgm:pt modelId="{03AF9C82-DCE6-4082-B577-1A60FE710817}" type="sibTrans" cxnId="{4A4F6BEA-C7C6-4BBE-BE8F-2F23483EC69F}">
      <dgm:prSet/>
      <dgm:spPr/>
      <dgm:t>
        <a:bodyPr/>
        <a:lstStyle/>
        <a:p>
          <a:endParaRPr lang="ru-RU"/>
        </a:p>
      </dgm:t>
    </dgm:pt>
    <dgm:pt modelId="{9A2C6F34-27EC-40FD-9D5D-ACBBD0D422E7}">
      <dgm:prSet phldrT="[Текст]"/>
      <dgm:spPr/>
      <dgm:t>
        <a:bodyPr/>
        <a:lstStyle/>
        <a:p>
          <a:r>
            <a:rPr lang="ru-RU" dirty="0" smtClean="0"/>
            <a:t>Воспитать толерантное, милосердное и неравнодушное отношение к бездомным;</a:t>
          </a:r>
          <a:endParaRPr lang="ru-RU" dirty="0"/>
        </a:p>
      </dgm:t>
    </dgm:pt>
    <dgm:pt modelId="{58E220C3-3166-4D6E-8586-756B4BA69CFE}" type="parTrans" cxnId="{B2225667-1096-4B1B-A038-A89736FD3237}">
      <dgm:prSet/>
      <dgm:spPr/>
      <dgm:t>
        <a:bodyPr/>
        <a:lstStyle/>
        <a:p>
          <a:endParaRPr lang="ru-RU"/>
        </a:p>
      </dgm:t>
    </dgm:pt>
    <dgm:pt modelId="{40654AF7-29DD-40A9-AD20-BD4082582EE3}" type="sibTrans" cxnId="{B2225667-1096-4B1B-A038-A89736FD3237}">
      <dgm:prSet/>
      <dgm:spPr/>
      <dgm:t>
        <a:bodyPr/>
        <a:lstStyle/>
        <a:p>
          <a:endParaRPr lang="ru-RU"/>
        </a:p>
      </dgm:t>
    </dgm:pt>
    <dgm:pt modelId="{D65E3831-0B38-4B31-B0E6-CF1F6A546351}">
      <dgm:prSet phldrT="[Текст]"/>
      <dgm:spPr/>
      <dgm:t>
        <a:bodyPr/>
        <a:lstStyle/>
        <a:p>
          <a:r>
            <a:rPr lang="ru-RU" dirty="0" smtClean="0"/>
            <a:t>Социальный аспект </a:t>
          </a:r>
          <a:endParaRPr lang="ru-RU" dirty="0"/>
        </a:p>
      </dgm:t>
    </dgm:pt>
    <dgm:pt modelId="{4A00C7AB-F36C-46DA-AE64-DDCDFA21182C}" type="parTrans" cxnId="{BABD2BD6-194C-40F9-9EC6-B6E337D10009}">
      <dgm:prSet/>
      <dgm:spPr/>
      <dgm:t>
        <a:bodyPr/>
        <a:lstStyle/>
        <a:p>
          <a:endParaRPr lang="ru-RU"/>
        </a:p>
      </dgm:t>
    </dgm:pt>
    <dgm:pt modelId="{4BE253CF-297B-43A3-BF65-3D4C05AEADE2}" type="sibTrans" cxnId="{BABD2BD6-194C-40F9-9EC6-B6E337D10009}">
      <dgm:prSet/>
      <dgm:spPr/>
      <dgm:t>
        <a:bodyPr/>
        <a:lstStyle/>
        <a:p>
          <a:endParaRPr lang="ru-RU"/>
        </a:p>
      </dgm:t>
    </dgm:pt>
    <dgm:pt modelId="{40E6B696-C42D-4604-8B53-E710F61B3439}">
      <dgm:prSet/>
      <dgm:spPr/>
      <dgm:t>
        <a:bodyPr/>
        <a:lstStyle/>
        <a:p>
          <a:r>
            <a:rPr lang="ru-RU" dirty="0" smtClean="0"/>
            <a:t>Просветить молодежь о состоянии бездомности в Новосибирске;</a:t>
          </a:r>
          <a:endParaRPr lang="ru-RU" dirty="0"/>
        </a:p>
      </dgm:t>
    </dgm:pt>
    <dgm:pt modelId="{AAB7B7A5-0C24-4934-94E3-43259585ECC0}" type="parTrans" cxnId="{3715C72F-CAB3-4C8C-8DCD-0F6A6C1821A3}">
      <dgm:prSet/>
      <dgm:spPr/>
      <dgm:t>
        <a:bodyPr/>
        <a:lstStyle/>
        <a:p>
          <a:endParaRPr lang="ru-RU"/>
        </a:p>
      </dgm:t>
    </dgm:pt>
    <dgm:pt modelId="{2F9FB183-5D2C-4967-A74D-335A7F2F2583}" type="sibTrans" cxnId="{3715C72F-CAB3-4C8C-8DCD-0F6A6C1821A3}">
      <dgm:prSet/>
      <dgm:spPr/>
      <dgm:t>
        <a:bodyPr/>
        <a:lstStyle/>
        <a:p>
          <a:endParaRPr lang="ru-RU"/>
        </a:p>
      </dgm:t>
    </dgm:pt>
    <dgm:pt modelId="{BBC0F451-679C-414B-9858-4A34CA587FE9}">
      <dgm:prSet/>
      <dgm:spPr/>
      <dgm:t>
        <a:bodyPr/>
        <a:lstStyle/>
        <a:p>
          <a:r>
            <a:rPr lang="ru-RU" dirty="0" smtClean="0"/>
            <a:t>Приобщить и вовлечь молодых людей в решение проблем бездомности в г. Новосибирске.</a:t>
          </a:r>
          <a:endParaRPr lang="ru-RU" dirty="0"/>
        </a:p>
      </dgm:t>
    </dgm:pt>
    <dgm:pt modelId="{24E5DC6B-8672-43E1-B2E1-4309E3F7137A}" type="parTrans" cxnId="{AA3BED16-B712-4665-9328-09AC14B06C15}">
      <dgm:prSet/>
      <dgm:spPr/>
      <dgm:t>
        <a:bodyPr/>
        <a:lstStyle/>
        <a:p>
          <a:endParaRPr lang="ru-RU"/>
        </a:p>
      </dgm:t>
    </dgm:pt>
    <dgm:pt modelId="{A3D8D34B-0F0D-443A-A6AF-336593BA2AB4}" type="sibTrans" cxnId="{AA3BED16-B712-4665-9328-09AC14B06C15}">
      <dgm:prSet/>
      <dgm:spPr/>
      <dgm:t>
        <a:bodyPr/>
        <a:lstStyle/>
        <a:p>
          <a:endParaRPr lang="ru-RU"/>
        </a:p>
      </dgm:t>
    </dgm:pt>
    <dgm:pt modelId="{0291D54C-C192-4453-9BFD-DE5F7A1F8B41}">
      <dgm:prSet phldrT="[Текст]"/>
      <dgm:spPr/>
      <dgm:t>
        <a:bodyPr/>
        <a:lstStyle/>
        <a:p>
          <a:r>
            <a:rPr lang="ru-RU" dirty="0" smtClean="0"/>
            <a:t>Оказать бесплатную доврачебную и первую медицинскую помощь на улицах города Новосибирска;</a:t>
          </a:r>
          <a:endParaRPr lang="ru-RU" dirty="0"/>
        </a:p>
      </dgm:t>
    </dgm:pt>
    <dgm:pt modelId="{99BDEEE7-A373-4891-975A-1719816B0E37}" type="parTrans" cxnId="{2295E19F-C061-471C-A620-41903A987E58}">
      <dgm:prSet/>
      <dgm:spPr/>
      <dgm:t>
        <a:bodyPr/>
        <a:lstStyle/>
        <a:p>
          <a:endParaRPr lang="ru-RU"/>
        </a:p>
      </dgm:t>
    </dgm:pt>
    <dgm:pt modelId="{48CFBDFB-58EE-40D4-BC20-9C7CDDD5A751}" type="sibTrans" cxnId="{2295E19F-C061-471C-A620-41903A987E58}">
      <dgm:prSet/>
      <dgm:spPr/>
      <dgm:t>
        <a:bodyPr/>
        <a:lstStyle/>
        <a:p>
          <a:endParaRPr lang="ru-RU"/>
        </a:p>
      </dgm:t>
    </dgm:pt>
    <dgm:pt modelId="{331DD8DB-57A3-4428-896E-BAB833CBA3C9}">
      <dgm:prSet/>
      <dgm:spPr/>
      <dgm:t>
        <a:bodyPr/>
        <a:lstStyle/>
        <a:p>
          <a:r>
            <a:rPr lang="ru-RU" dirty="0" smtClean="0"/>
            <a:t>Оказать содействие при госпитализации в лечебное учреждение граждан, не имеющих мед. Полиса и паспорта;  </a:t>
          </a:r>
          <a:endParaRPr lang="ru-RU" dirty="0"/>
        </a:p>
      </dgm:t>
    </dgm:pt>
    <dgm:pt modelId="{5DBCBEA6-C3DC-402D-AA88-C90800A17FA6}" type="parTrans" cxnId="{BE2B2FC0-0539-4CE5-8196-8B24688FAC57}">
      <dgm:prSet/>
      <dgm:spPr/>
      <dgm:t>
        <a:bodyPr/>
        <a:lstStyle/>
        <a:p>
          <a:endParaRPr lang="ru-RU"/>
        </a:p>
      </dgm:t>
    </dgm:pt>
    <dgm:pt modelId="{4C9F1405-F9F4-417E-A5FD-F4E6AC38652D}" type="sibTrans" cxnId="{BE2B2FC0-0539-4CE5-8196-8B24688FAC57}">
      <dgm:prSet/>
      <dgm:spPr/>
      <dgm:t>
        <a:bodyPr/>
        <a:lstStyle/>
        <a:p>
          <a:endParaRPr lang="ru-RU"/>
        </a:p>
      </dgm:t>
    </dgm:pt>
    <dgm:pt modelId="{CE968867-D6BE-4DC4-8865-22CD9170466B}">
      <dgm:prSet phldrT="[Текст]"/>
      <dgm:spPr/>
      <dgm:t>
        <a:bodyPr/>
        <a:lstStyle/>
        <a:p>
          <a:r>
            <a:rPr lang="ru-RU" dirty="0" smtClean="0"/>
            <a:t>Напомнить человеку, что он ЧЕЛОВЕК!</a:t>
          </a:r>
          <a:endParaRPr lang="ru-RU" dirty="0"/>
        </a:p>
      </dgm:t>
    </dgm:pt>
    <dgm:pt modelId="{5EDE06F1-F6AF-490F-BB5D-17ED1C93F0AB}" type="parTrans" cxnId="{0A5A3457-4699-4139-933E-CCD090D3F263}">
      <dgm:prSet/>
      <dgm:spPr/>
      <dgm:t>
        <a:bodyPr/>
        <a:lstStyle/>
        <a:p>
          <a:endParaRPr lang="ru-RU"/>
        </a:p>
      </dgm:t>
    </dgm:pt>
    <dgm:pt modelId="{BF6F7FB9-BB53-42D3-A969-DC1A2EC2576D}" type="sibTrans" cxnId="{0A5A3457-4699-4139-933E-CCD090D3F263}">
      <dgm:prSet/>
      <dgm:spPr/>
      <dgm:t>
        <a:bodyPr/>
        <a:lstStyle/>
        <a:p>
          <a:endParaRPr lang="ru-RU"/>
        </a:p>
      </dgm:t>
    </dgm:pt>
    <dgm:pt modelId="{698116E2-95C1-4788-8CB2-990628894E17}">
      <dgm:prSet phldrT="[Текст]"/>
      <dgm:spPr/>
      <dgm:t>
        <a:bodyPr/>
        <a:lstStyle/>
        <a:p>
          <a:r>
            <a:rPr lang="ru-RU" dirty="0" smtClean="0"/>
            <a:t>Предоставить возможность врачебной практики для студентов медиков-волонтеров;</a:t>
          </a:r>
          <a:endParaRPr lang="ru-RU" dirty="0"/>
        </a:p>
      </dgm:t>
    </dgm:pt>
    <dgm:pt modelId="{D7C951BB-6003-4B35-A281-BE302BB5EB0A}" type="parTrans" cxnId="{61222206-55F3-48F0-9290-061BF6AAE25D}">
      <dgm:prSet/>
      <dgm:spPr/>
      <dgm:t>
        <a:bodyPr/>
        <a:lstStyle/>
        <a:p>
          <a:endParaRPr lang="ru-RU"/>
        </a:p>
      </dgm:t>
    </dgm:pt>
    <dgm:pt modelId="{A0F390D1-C30A-4EA0-AEBF-7D0D3ED856DA}" type="sibTrans" cxnId="{61222206-55F3-48F0-9290-061BF6AAE25D}">
      <dgm:prSet/>
      <dgm:spPr/>
      <dgm:t>
        <a:bodyPr/>
        <a:lstStyle/>
        <a:p>
          <a:endParaRPr lang="ru-RU"/>
        </a:p>
      </dgm:t>
    </dgm:pt>
    <dgm:pt modelId="{A9345BF0-790F-43B9-9006-CDE1A89688AE}" type="pres">
      <dgm:prSet presAssocID="{4AC62A1A-7943-402E-B6C2-DCF56A7BACD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BD72D4E-6352-4545-8681-E668B0F04639}" type="pres">
      <dgm:prSet presAssocID="{4C4CBAA4-DFF9-462E-BF49-FAF2C3B2C97B}" presName="root" presStyleCnt="0">
        <dgm:presLayoutVars>
          <dgm:chMax/>
          <dgm:chPref/>
        </dgm:presLayoutVars>
      </dgm:prSet>
      <dgm:spPr/>
    </dgm:pt>
    <dgm:pt modelId="{0264513A-A0CA-432C-BC63-863B45EFDD63}" type="pres">
      <dgm:prSet presAssocID="{4C4CBAA4-DFF9-462E-BF49-FAF2C3B2C97B}" presName="rootComposite" presStyleCnt="0">
        <dgm:presLayoutVars/>
      </dgm:prSet>
      <dgm:spPr/>
    </dgm:pt>
    <dgm:pt modelId="{11708FA7-98F4-4DE4-A844-D2D4721869EF}" type="pres">
      <dgm:prSet presAssocID="{4C4CBAA4-DFF9-462E-BF49-FAF2C3B2C97B}" presName="ParentAccent" presStyleLbl="alignNode1" presStyleIdx="0" presStyleCnt="2"/>
      <dgm:spPr/>
    </dgm:pt>
    <dgm:pt modelId="{3E929933-D509-42EF-82BE-3F1B58B83671}" type="pres">
      <dgm:prSet presAssocID="{4C4CBAA4-DFF9-462E-BF49-FAF2C3B2C97B}" presName="ParentSmallAccent" presStyleLbl="fgAcc1" presStyleIdx="0" presStyleCnt="2"/>
      <dgm:spPr/>
    </dgm:pt>
    <dgm:pt modelId="{5BA13F54-E6CF-4AE8-B799-BBE75A5E05A8}" type="pres">
      <dgm:prSet presAssocID="{4C4CBAA4-DFF9-462E-BF49-FAF2C3B2C97B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A55E0-3C6C-47B5-8545-EAFBA517469F}" type="pres">
      <dgm:prSet presAssocID="{4C4CBAA4-DFF9-462E-BF49-FAF2C3B2C97B}" presName="childShape" presStyleCnt="0">
        <dgm:presLayoutVars>
          <dgm:chMax val="0"/>
          <dgm:chPref val="0"/>
        </dgm:presLayoutVars>
      </dgm:prSet>
      <dgm:spPr/>
    </dgm:pt>
    <dgm:pt modelId="{7B5E7310-74D4-44AE-A26B-BAA26DB97654}" type="pres">
      <dgm:prSet presAssocID="{698116E2-95C1-4788-8CB2-990628894E17}" presName="childComposite" presStyleCnt="0">
        <dgm:presLayoutVars>
          <dgm:chMax val="0"/>
          <dgm:chPref val="0"/>
        </dgm:presLayoutVars>
      </dgm:prSet>
      <dgm:spPr/>
    </dgm:pt>
    <dgm:pt modelId="{DB558804-6059-4D4B-9E74-A8201523B51A}" type="pres">
      <dgm:prSet presAssocID="{698116E2-95C1-4788-8CB2-990628894E17}" presName="ChildAccent" presStyleLbl="solidFgAcc1" presStyleIdx="0" presStyleCnt="7"/>
      <dgm:spPr/>
    </dgm:pt>
    <dgm:pt modelId="{3BB23BEE-C934-4499-8333-BDCEF003FCB9}" type="pres">
      <dgm:prSet presAssocID="{698116E2-95C1-4788-8CB2-990628894E17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AD6A4-9618-4E07-A594-A908B0A874B2}" type="pres">
      <dgm:prSet presAssocID="{9A2C6F34-27EC-40FD-9D5D-ACBBD0D422E7}" presName="childComposite" presStyleCnt="0">
        <dgm:presLayoutVars>
          <dgm:chMax val="0"/>
          <dgm:chPref val="0"/>
        </dgm:presLayoutVars>
      </dgm:prSet>
      <dgm:spPr/>
    </dgm:pt>
    <dgm:pt modelId="{3D33BE27-041C-4802-BB34-9123F4B7B494}" type="pres">
      <dgm:prSet presAssocID="{9A2C6F34-27EC-40FD-9D5D-ACBBD0D422E7}" presName="ChildAccent" presStyleLbl="solidFgAcc1" presStyleIdx="1" presStyleCnt="7"/>
      <dgm:spPr/>
    </dgm:pt>
    <dgm:pt modelId="{EFACFC0B-99D2-4B8A-B182-AD0EFA10C1A5}" type="pres">
      <dgm:prSet presAssocID="{9A2C6F34-27EC-40FD-9D5D-ACBBD0D422E7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B3EE3-0641-4221-8DFD-1BDF7FBF82E0}" type="pres">
      <dgm:prSet presAssocID="{40E6B696-C42D-4604-8B53-E710F61B3439}" presName="childComposite" presStyleCnt="0">
        <dgm:presLayoutVars>
          <dgm:chMax val="0"/>
          <dgm:chPref val="0"/>
        </dgm:presLayoutVars>
      </dgm:prSet>
      <dgm:spPr/>
    </dgm:pt>
    <dgm:pt modelId="{54478FEF-4D18-4DE2-B152-EDF2EA6EC725}" type="pres">
      <dgm:prSet presAssocID="{40E6B696-C42D-4604-8B53-E710F61B3439}" presName="ChildAccent" presStyleLbl="solidFgAcc1" presStyleIdx="2" presStyleCnt="7"/>
      <dgm:spPr/>
    </dgm:pt>
    <dgm:pt modelId="{AC828DE8-4260-4302-81CE-D843F822103E}" type="pres">
      <dgm:prSet presAssocID="{40E6B696-C42D-4604-8B53-E710F61B3439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71FE9-D420-4F3D-AB33-1C2CD573466E}" type="pres">
      <dgm:prSet presAssocID="{BBC0F451-679C-414B-9858-4A34CA587FE9}" presName="childComposite" presStyleCnt="0">
        <dgm:presLayoutVars>
          <dgm:chMax val="0"/>
          <dgm:chPref val="0"/>
        </dgm:presLayoutVars>
      </dgm:prSet>
      <dgm:spPr/>
    </dgm:pt>
    <dgm:pt modelId="{60667C8B-DEE9-446F-9755-68EB99A42A4C}" type="pres">
      <dgm:prSet presAssocID="{BBC0F451-679C-414B-9858-4A34CA587FE9}" presName="ChildAccent" presStyleLbl="solidFgAcc1" presStyleIdx="3" presStyleCnt="7"/>
      <dgm:spPr/>
    </dgm:pt>
    <dgm:pt modelId="{D4662BEA-F321-43F0-9481-E89FA96AA85D}" type="pres">
      <dgm:prSet presAssocID="{BBC0F451-679C-414B-9858-4A34CA587FE9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251D3-7B48-4BD5-AD1C-F2B32ACD086B}" type="pres">
      <dgm:prSet presAssocID="{D65E3831-0B38-4B31-B0E6-CF1F6A546351}" presName="root" presStyleCnt="0">
        <dgm:presLayoutVars>
          <dgm:chMax/>
          <dgm:chPref/>
        </dgm:presLayoutVars>
      </dgm:prSet>
      <dgm:spPr/>
    </dgm:pt>
    <dgm:pt modelId="{3655762A-680B-4015-88E3-F032510414B5}" type="pres">
      <dgm:prSet presAssocID="{D65E3831-0B38-4B31-B0E6-CF1F6A546351}" presName="rootComposite" presStyleCnt="0">
        <dgm:presLayoutVars/>
      </dgm:prSet>
      <dgm:spPr/>
    </dgm:pt>
    <dgm:pt modelId="{336311E1-96B8-47DE-8840-B3AB00AF829C}" type="pres">
      <dgm:prSet presAssocID="{D65E3831-0B38-4B31-B0E6-CF1F6A546351}" presName="ParentAccent" presStyleLbl="alignNode1" presStyleIdx="1" presStyleCnt="2"/>
      <dgm:spPr/>
    </dgm:pt>
    <dgm:pt modelId="{7BDAFBE2-E9C6-42E1-9E9A-0B2BAF26CBCC}" type="pres">
      <dgm:prSet presAssocID="{D65E3831-0B38-4B31-B0E6-CF1F6A546351}" presName="ParentSmallAccent" presStyleLbl="fgAcc1" presStyleIdx="1" presStyleCnt="2"/>
      <dgm:spPr/>
    </dgm:pt>
    <dgm:pt modelId="{A93390A7-EE09-4065-A113-7B3950FFA5AE}" type="pres">
      <dgm:prSet presAssocID="{D65E3831-0B38-4B31-B0E6-CF1F6A546351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2360B-591B-4F83-B353-0C4ACF14F249}" type="pres">
      <dgm:prSet presAssocID="{D65E3831-0B38-4B31-B0E6-CF1F6A546351}" presName="childShape" presStyleCnt="0">
        <dgm:presLayoutVars>
          <dgm:chMax val="0"/>
          <dgm:chPref val="0"/>
        </dgm:presLayoutVars>
      </dgm:prSet>
      <dgm:spPr/>
    </dgm:pt>
    <dgm:pt modelId="{810850D9-4C86-4619-9444-4C1662F6D790}" type="pres">
      <dgm:prSet presAssocID="{0291D54C-C192-4453-9BFD-DE5F7A1F8B41}" presName="childComposite" presStyleCnt="0">
        <dgm:presLayoutVars>
          <dgm:chMax val="0"/>
          <dgm:chPref val="0"/>
        </dgm:presLayoutVars>
      </dgm:prSet>
      <dgm:spPr/>
    </dgm:pt>
    <dgm:pt modelId="{609B8521-8EEC-4C9A-AA1F-D5AF93746596}" type="pres">
      <dgm:prSet presAssocID="{0291D54C-C192-4453-9BFD-DE5F7A1F8B41}" presName="ChildAccent" presStyleLbl="solidFgAcc1" presStyleIdx="4" presStyleCnt="7"/>
      <dgm:spPr/>
    </dgm:pt>
    <dgm:pt modelId="{3FEF55FB-C9BC-4F23-8AC3-B7E74747B16E}" type="pres">
      <dgm:prSet presAssocID="{0291D54C-C192-4453-9BFD-DE5F7A1F8B41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26254-6A0D-4DA8-80B0-507F37B0200A}" type="pres">
      <dgm:prSet presAssocID="{331DD8DB-57A3-4428-896E-BAB833CBA3C9}" presName="childComposite" presStyleCnt="0">
        <dgm:presLayoutVars>
          <dgm:chMax val="0"/>
          <dgm:chPref val="0"/>
        </dgm:presLayoutVars>
      </dgm:prSet>
      <dgm:spPr/>
    </dgm:pt>
    <dgm:pt modelId="{7B4FC4A4-6E11-4628-BA19-34D1A4962CD4}" type="pres">
      <dgm:prSet presAssocID="{331DD8DB-57A3-4428-896E-BAB833CBA3C9}" presName="ChildAccent" presStyleLbl="solidFgAcc1" presStyleIdx="5" presStyleCnt="7"/>
      <dgm:spPr/>
    </dgm:pt>
    <dgm:pt modelId="{D5C7EAD3-5441-4B66-9C57-606FD08108B5}" type="pres">
      <dgm:prSet presAssocID="{331DD8DB-57A3-4428-896E-BAB833CBA3C9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6A6AB-33C1-44B4-ABC6-00ADC3ECF123}" type="pres">
      <dgm:prSet presAssocID="{CE968867-D6BE-4DC4-8865-22CD9170466B}" presName="childComposite" presStyleCnt="0">
        <dgm:presLayoutVars>
          <dgm:chMax val="0"/>
          <dgm:chPref val="0"/>
        </dgm:presLayoutVars>
      </dgm:prSet>
      <dgm:spPr/>
    </dgm:pt>
    <dgm:pt modelId="{3F2F752E-EA97-4D44-BD8F-E79187939C3D}" type="pres">
      <dgm:prSet presAssocID="{CE968867-D6BE-4DC4-8865-22CD9170466B}" presName="ChildAccent" presStyleLbl="solidFgAcc1" presStyleIdx="6" presStyleCnt="7"/>
      <dgm:spPr/>
    </dgm:pt>
    <dgm:pt modelId="{54EF5452-900C-4022-805D-9402794712E9}" type="pres">
      <dgm:prSet presAssocID="{CE968867-D6BE-4DC4-8865-22CD9170466B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15C72F-CAB3-4C8C-8DCD-0F6A6C1821A3}" srcId="{4C4CBAA4-DFF9-462E-BF49-FAF2C3B2C97B}" destId="{40E6B696-C42D-4604-8B53-E710F61B3439}" srcOrd="2" destOrd="0" parTransId="{AAB7B7A5-0C24-4934-94E3-43259585ECC0}" sibTransId="{2F9FB183-5D2C-4967-A74D-335A7F2F2583}"/>
    <dgm:cxn modelId="{FCD28726-A187-494F-A73D-90D8A7272020}" type="presOf" srcId="{698116E2-95C1-4788-8CB2-990628894E17}" destId="{3BB23BEE-C934-4499-8333-BDCEF003FCB9}" srcOrd="0" destOrd="0" presId="urn:microsoft.com/office/officeart/2008/layout/SquareAccentList"/>
    <dgm:cxn modelId="{279D2E32-4F2F-49A9-B525-B7FEA47DB6F0}" type="presOf" srcId="{40E6B696-C42D-4604-8B53-E710F61B3439}" destId="{AC828DE8-4260-4302-81CE-D843F822103E}" srcOrd="0" destOrd="0" presId="urn:microsoft.com/office/officeart/2008/layout/SquareAccentList"/>
    <dgm:cxn modelId="{BE2B2FC0-0539-4CE5-8196-8B24688FAC57}" srcId="{D65E3831-0B38-4B31-B0E6-CF1F6A546351}" destId="{331DD8DB-57A3-4428-896E-BAB833CBA3C9}" srcOrd="1" destOrd="0" parTransId="{5DBCBEA6-C3DC-402D-AA88-C90800A17FA6}" sibTransId="{4C9F1405-F9F4-417E-A5FD-F4E6AC38652D}"/>
    <dgm:cxn modelId="{AA3BED16-B712-4665-9328-09AC14B06C15}" srcId="{4C4CBAA4-DFF9-462E-BF49-FAF2C3B2C97B}" destId="{BBC0F451-679C-414B-9858-4A34CA587FE9}" srcOrd="3" destOrd="0" parTransId="{24E5DC6B-8672-43E1-B2E1-4309E3F7137A}" sibTransId="{A3D8D34B-0F0D-443A-A6AF-336593BA2AB4}"/>
    <dgm:cxn modelId="{61222206-55F3-48F0-9290-061BF6AAE25D}" srcId="{4C4CBAA4-DFF9-462E-BF49-FAF2C3B2C97B}" destId="{698116E2-95C1-4788-8CB2-990628894E17}" srcOrd="0" destOrd="0" parTransId="{D7C951BB-6003-4B35-A281-BE302BB5EB0A}" sibTransId="{A0F390D1-C30A-4EA0-AEBF-7D0D3ED856DA}"/>
    <dgm:cxn modelId="{B2225667-1096-4B1B-A038-A89736FD3237}" srcId="{4C4CBAA4-DFF9-462E-BF49-FAF2C3B2C97B}" destId="{9A2C6F34-27EC-40FD-9D5D-ACBBD0D422E7}" srcOrd="1" destOrd="0" parTransId="{58E220C3-3166-4D6E-8586-756B4BA69CFE}" sibTransId="{40654AF7-29DD-40A9-AD20-BD4082582EE3}"/>
    <dgm:cxn modelId="{4615CA9A-B832-43FB-926D-88803BAC04BA}" type="presOf" srcId="{4C4CBAA4-DFF9-462E-BF49-FAF2C3B2C97B}" destId="{5BA13F54-E6CF-4AE8-B799-BBE75A5E05A8}" srcOrd="0" destOrd="0" presId="urn:microsoft.com/office/officeart/2008/layout/SquareAccentList"/>
    <dgm:cxn modelId="{2295E19F-C061-471C-A620-41903A987E58}" srcId="{D65E3831-0B38-4B31-B0E6-CF1F6A546351}" destId="{0291D54C-C192-4453-9BFD-DE5F7A1F8B41}" srcOrd="0" destOrd="0" parTransId="{99BDEEE7-A373-4891-975A-1719816B0E37}" sibTransId="{48CFBDFB-58EE-40D4-BC20-9C7CDDD5A751}"/>
    <dgm:cxn modelId="{E6C12F4D-E0F5-49C1-BCCB-7586938D3C6B}" type="presOf" srcId="{0291D54C-C192-4453-9BFD-DE5F7A1F8B41}" destId="{3FEF55FB-C9BC-4F23-8AC3-B7E74747B16E}" srcOrd="0" destOrd="0" presId="urn:microsoft.com/office/officeart/2008/layout/SquareAccentList"/>
    <dgm:cxn modelId="{CF16CDF7-1960-4556-99E0-C09ADD4D39DB}" type="presOf" srcId="{CE968867-D6BE-4DC4-8865-22CD9170466B}" destId="{54EF5452-900C-4022-805D-9402794712E9}" srcOrd="0" destOrd="0" presId="urn:microsoft.com/office/officeart/2008/layout/SquareAccentList"/>
    <dgm:cxn modelId="{0A5A3457-4699-4139-933E-CCD090D3F263}" srcId="{D65E3831-0B38-4B31-B0E6-CF1F6A546351}" destId="{CE968867-D6BE-4DC4-8865-22CD9170466B}" srcOrd="2" destOrd="0" parTransId="{5EDE06F1-F6AF-490F-BB5D-17ED1C93F0AB}" sibTransId="{BF6F7FB9-BB53-42D3-A969-DC1A2EC2576D}"/>
    <dgm:cxn modelId="{23382BC3-8DB8-486B-BA8C-3836DB5CA090}" type="presOf" srcId="{9A2C6F34-27EC-40FD-9D5D-ACBBD0D422E7}" destId="{EFACFC0B-99D2-4B8A-B182-AD0EFA10C1A5}" srcOrd="0" destOrd="0" presId="urn:microsoft.com/office/officeart/2008/layout/SquareAccentList"/>
    <dgm:cxn modelId="{6862A343-9750-4797-8395-CC55732163D6}" type="presOf" srcId="{4AC62A1A-7943-402E-B6C2-DCF56A7BACD6}" destId="{A9345BF0-790F-43B9-9006-CDE1A89688AE}" srcOrd="0" destOrd="0" presId="urn:microsoft.com/office/officeart/2008/layout/SquareAccentList"/>
    <dgm:cxn modelId="{FC60A8E4-A9AB-430F-8B67-4DC0CAC4AE09}" type="presOf" srcId="{331DD8DB-57A3-4428-896E-BAB833CBA3C9}" destId="{D5C7EAD3-5441-4B66-9C57-606FD08108B5}" srcOrd="0" destOrd="0" presId="urn:microsoft.com/office/officeart/2008/layout/SquareAccentList"/>
    <dgm:cxn modelId="{4A4F6BEA-C7C6-4BBE-BE8F-2F23483EC69F}" srcId="{4AC62A1A-7943-402E-B6C2-DCF56A7BACD6}" destId="{4C4CBAA4-DFF9-462E-BF49-FAF2C3B2C97B}" srcOrd="0" destOrd="0" parTransId="{CDC1C4F1-D884-4D0B-8604-17060E96DADC}" sibTransId="{03AF9C82-DCE6-4082-B577-1A60FE710817}"/>
    <dgm:cxn modelId="{203B8C25-8928-428F-B8F1-C7FE5DADC0B2}" type="presOf" srcId="{BBC0F451-679C-414B-9858-4A34CA587FE9}" destId="{D4662BEA-F321-43F0-9481-E89FA96AA85D}" srcOrd="0" destOrd="0" presId="urn:microsoft.com/office/officeart/2008/layout/SquareAccentList"/>
    <dgm:cxn modelId="{8EFF1905-8514-4FCD-A997-F59373F3D951}" type="presOf" srcId="{D65E3831-0B38-4B31-B0E6-CF1F6A546351}" destId="{A93390A7-EE09-4065-A113-7B3950FFA5AE}" srcOrd="0" destOrd="0" presId="urn:microsoft.com/office/officeart/2008/layout/SquareAccentList"/>
    <dgm:cxn modelId="{BABD2BD6-194C-40F9-9EC6-B6E337D10009}" srcId="{4AC62A1A-7943-402E-B6C2-DCF56A7BACD6}" destId="{D65E3831-0B38-4B31-B0E6-CF1F6A546351}" srcOrd="1" destOrd="0" parTransId="{4A00C7AB-F36C-46DA-AE64-DDCDFA21182C}" sibTransId="{4BE253CF-297B-43A3-BF65-3D4C05AEADE2}"/>
    <dgm:cxn modelId="{5A446E1B-8C9D-4409-9C1D-DE6D09647C1F}" type="presParOf" srcId="{A9345BF0-790F-43B9-9006-CDE1A89688AE}" destId="{ABD72D4E-6352-4545-8681-E668B0F04639}" srcOrd="0" destOrd="0" presId="urn:microsoft.com/office/officeart/2008/layout/SquareAccentList"/>
    <dgm:cxn modelId="{8B993FC2-D6EB-4573-96EE-8C2855BB544D}" type="presParOf" srcId="{ABD72D4E-6352-4545-8681-E668B0F04639}" destId="{0264513A-A0CA-432C-BC63-863B45EFDD63}" srcOrd="0" destOrd="0" presId="urn:microsoft.com/office/officeart/2008/layout/SquareAccentList"/>
    <dgm:cxn modelId="{1126ECE3-6C42-4174-B53C-4E1B2C997482}" type="presParOf" srcId="{0264513A-A0CA-432C-BC63-863B45EFDD63}" destId="{11708FA7-98F4-4DE4-A844-D2D4721869EF}" srcOrd="0" destOrd="0" presId="urn:microsoft.com/office/officeart/2008/layout/SquareAccentList"/>
    <dgm:cxn modelId="{016BE46D-2237-40D0-B6EA-F59DD5D25552}" type="presParOf" srcId="{0264513A-A0CA-432C-BC63-863B45EFDD63}" destId="{3E929933-D509-42EF-82BE-3F1B58B83671}" srcOrd="1" destOrd="0" presId="urn:microsoft.com/office/officeart/2008/layout/SquareAccentList"/>
    <dgm:cxn modelId="{7F0822F1-82AD-4E8B-9902-F461E1744A7E}" type="presParOf" srcId="{0264513A-A0CA-432C-BC63-863B45EFDD63}" destId="{5BA13F54-E6CF-4AE8-B799-BBE75A5E05A8}" srcOrd="2" destOrd="0" presId="urn:microsoft.com/office/officeart/2008/layout/SquareAccentList"/>
    <dgm:cxn modelId="{E44FAFF7-8168-4B21-93D6-8BC31E51539E}" type="presParOf" srcId="{ABD72D4E-6352-4545-8681-E668B0F04639}" destId="{5F6A55E0-3C6C-47B5-8545-EAFBA517469F}" srcOrd="1" destOrd="0" presId="urn:microsoft.com/office/officeart/2008/layout/SquareAccentList"/>
    <dgm:cxn modelId="{39CAA51D-CFB2-4B10-975C-B193AC52B27F}" type="presParOf" srcId="{5F6A55E0-3C6C-47B5-8545-EAFBA517469F}" destId="{7B5E7310-74D4-44AE-A26B-BAA26DB97654}" srcOrd="0" destOrd="0" presId="urn:microsoft.com/office/officeart/2008/layout/SquareAccentList"/>
    <dgm:cxn modelId="{1045EE78-CE61-471C-B02E-FD91E0187EC3}" type="presParOf" srcId="{7B5E7310-74D4-44AE-A26B-BAA26DB97654}" destId="{DB558804-6059-4D4B-9E74-A8201523B51A}" srcOrd="0" destOrd="0" presId="urn:microsoft.com/office/officeart/2008/layout/SquareAccentList"/>
    <dgm:cxn modelId="{1E2C5E24-467D-416F-AB64-41C083AC9EF3}" type="presParOf" srcId="{7B5E7310-74D4-44AE-A26B-BAA26DB97654}" destId="{3BB23BEE-C934-4499-8333-BDCEF003FCB9}" srcOrd="1" destOrd="0" presId="urn:microsoft.com/office/officeart/2008/layout/SquareAccentList"/>
    <dgm:cxn modelId="{AFBD2921-11E3-45F7-8C9F-08C861F0E3D8}" type="presParOf" srcId="{5F6A55E0-3C6C-47B5-8545-EAFBA517469F}" destId="{B08AD6A4-9618-4E07-A594-A908B0A874B2}" srcOrd="1" destOrd="0" presId="urn:microsoft.com/office/officeart/2008/layout/SquareAccentList"/>
    <dgm:cxn modelId="{E25C4608-86F3-416C-9E09-D539DED77DD9}" type="presParOf" srcId="{B08AD6A4-9618-4E07-A594-A908B0A874B2}" destId="{3D33BE27-041C-4802-BB34-9123F4B7B494}" srcOrd="0" destOrd="0" presId="urn:microsoft.com/office/officeart/2008/layout/SquareAccentList"/>
    <dgm:cxn modelId="{24156627-95D0-4F21-AE58-BF6CD8725A50}" type="presParOf" srcId="{B08AD6A4-9618-4E07-A594-A908B0A874B2}" destId="{EFACFC0B-99D2-4B8A-B182-AD0EFA10C1A5}" srcOrd="1" destOrd="0" presId="urn:microsoft.com/office/officeart/2008/layout/SquareAccentList"/>
    <dgm:cxn modelId="{FF8015E8-BB06-4859-A853-3605E8079002}" type="presParOf" srcId="{5F6A55E0-3C6C-47B5-8545-EAFBA517469F}" destId="{2ABB3EE3-0641-4221-8DFD-1BDF7FBF82E0}" srcOrd="2" destOrd="0" presId="urn:microsoft.com/office/officeart/2008/layout/SquareAccentList"/>
    <dgm:cxn modelId="{BD4B473C-B56B-4652-8916-C8449EBC1F21}" type="presParOf" srcId="{2ABB3EE3-0641-4221-8DFD-1BDF7FBF82E0}" destId="{54478FEF-4D18-4DE2-B152-EDF2EA6EC725}" srcOrd="0" destOrd="0" presId="urn:microsoft.com/office/officeart/2008/layout/SquareAccentList"/>
    <dgm:cxn modelId="{B8E1048A-CE02-48C1-AF7F-92CA1E692443}" type="presParOf" srcId="{2ABB3EE3-0641-4221-8DFD-1BDF7FBF82E0}" destId="{AC828DE8-4260-4302-81CE-D843F822103E}" srcOrd="1" destOrd="0" presId="urn:microsoft.com/office/officeart/2008/layout/SquareAccentList"/>
    <dgm:cxn modelId="{DFA2EB22-85D5-4F07-B552-022A8D6EC99A}" type="presParOf" srcId="{5F6A55E0-3C6C-47B5-8545-EAFBA517469F}" destId="{72971FE9-D420-4F3D-AB33-1C2CD573466E}" srcOrd="3" destOrd="0" presId="urn:microsoft.com/office/officeart/2008/layout/SquareAccentList"/>
    <dgm:cxn modelId="{F828CE2B-CA73-4D56-BC91-A3E2067CBDA3}" type="presParOf" srcId="{72971FE9-D420-4F3D-AB33-1C2CD573466E}" destId="{60667C8B-DEE9-446F-9755-68EB99A42A4C}" srcOrd="0" destOrd="0" presId="urn:microsoft.com/office/officeart/2008/layout/SquareAccentList"/>
    <dgm:cxn modelId="{9281CC97-CD64-4B08-9A3A-C6C6A4C5F3A5}" type="presParOf" srcId="{72971FE9-D420-4F3D-AB33-1C2CD573466E}" destId="{D4662BEA-F321-43F0-9481-E89FA96AA85D}" srcOrd="1" destOrd="0" presId="urn:microsoft.com/office/officeart/2008/layout/SquareAccentList"/>
    <dgm:cxn modelId="{9D8CB994-8160-4818-8AEE-74EF5942238D}" type="presParOf" srcId="{A9345BF0-790F-43B9-9006-CDE1A89688AE}" destId="{786251D3-7B48-4BD5-AD1C-F2B32ACD086B}" srcOrd="1" destOrd="0" presId="urn:microsoft.com/office/officeart/2008/layout/SquareAccentList"/>
    <dgm:cxn modelId="{2E9BE0BA-A65E-48FD-AF38-D68BFFF5AE71}" type="presParOf" srcId="{786251D3-7B48-4BD5-AD1C-F2B32ACD086B}" destId="{3655762A-680B-4015-88E3-F032510414B5}" srcOrd="0" destOrd="0" presId="urn:microsoft.com/office/officeart/2008/layout/SquareAccentList"/>
    <dgm:cxn modelId="{AC68D4C0-E7D7-4699-868A-5AAF813394CD}" type="presParOf" srcId="{3655762A-680B-4015-88E3-F032510414B5}" destId="{336311E1-96B8-47DE-8840-B3AB00AF829C}" srcOrd="0" destOrd="0" presId="urn:microsoft.com/office/officeart/2008/layout/SquareAccentList"/>
    <dgm:cxn modelId="{79657C25-2B3F-461A-9A70-4C81F3D05965}" type="presParOf" srcId="{3655762A-680B-4015-88E3-F032510414B5}" destId="{7BDAFBE2-E9C6-42E1-9E9A-0B2BAF26CBCC}" srcOrd="1" destOrd="0" presId="urn:microsoft.com/office/officeart/2008/layout/SquareAccentList"/>
    <dgm:cxn modelId="{598B8B93-8681-4D43-8A08-91748D88390E}" type="presParOf" srcId="{3655762A-680B-4015-88E3-F032510414B5}" destId="{A93390A7-EE09-4065-A113-7B3950FFA5AE}" srcOrd="2" destOrd="0" presId="urn:microsoft.com/office/officeart/2008/layout/SquareAccentList"/>
    <dgm:cxn modelId="{EFDE15A3-E3FB-476A-AB9C-F20BAED22C40}" type="presParOf" srcId="{786251D3-7B48-4BD5-AD1C-F2B32ACD086B}" destId="{F242360B-591B-4F83-B353-0C4ACF14F249}" srcOrd="1" destOrd="0" presId="urn:microsoft.com/office/officeart/2008/layout/SquareAccentList"/>
    <dgm:cxn modelId="{BB78DC24-0B49-4F4F-9CCD-839CC4C2A39F}" type="presParOf" srcId="{F242360B-591B-4F83-B353-0C4ACF14F249}" destId="{810850D9-4C86-4619-9444-4C1662F6D790}" srcOrd="0" destOrd="0" presId="urn:microsoft.com/office/officeart/2008/layout/SquareAccentList"/>
    <dgm:cxn modelId="{4CE772D8-A76E-4096-8467-FDAC61680158}" type="presParOf" srcId="{810850D9-4C86-4619-9444-4C1662F6D790}" destId="{609B8521-8EEC-4C9A-AA1F-D5AF93746596}" srcOrd="0" destOrd="0" presId="urn:microsoft.com/office/officeart/2008/layout/SquareAccentList"/>
    <dgm:cxn modelId="{F57CF55D-9D69-460B-9F2C-DB734161DD94}" type="presParOf" srcId="{810850D9-4C86-4619-9444-4C1662F6D790}" destId="{3FEF55FB-C9BC-4F23-8AC3-B7E74747B16E}" srcOrd="1" destOrd="0" presId="urn:microsoft.com/office/officeart/2008/layout/SquareAccentList"/>
    <dgm:cxn modelId="{26D13726-3BD0-443F-8822-3BEC14893A50}" type="presParOf" srcId="{F242360B-591B-4F83-B353-0C4ACF14F249}" destId="{CA826254-6A0D-4DA8-80B0-507F37B0200A}" srcOrd="1" destOrd="0" presId="urn:microsoft.com/office/officeart/2008/layout/SquareAccentList"/>
    <dgm:cxn modelId="{401FAE38-E980-4144-8866-E5EE8D524FD9}" type="presParOf" srcId="{CA826254-6A0D-4DA8-80B0-507F37B0200A}" destId="{7B4FC4A4-6E11-4628-BA19-34D1A4962CD4}" srcOrd="0" destOrd="0" presId="urn:microsoft.com/office/officeart/2008/layout/SquareAccentList"/>
    <dgm:cxn modelId="{DB73C606-BB04-4E05-9DA8-ED821ED0BAEB}" type="presParOf" srcId="{CA826254-6A0D-4DA8-80B0-507F37B0200A}" destId="{D5C7EAD3-5441-4B66-9C57-606FD08108B5}" srcOrd="1" destOrd="0" presId="urn:microsoft.com/office/officeart/2008/layout/SquareAccentList"/>
    <dgm:cxn modelId="{DEF637AD-FA94-4AE4-ABC5-A9ABE4F452FE}" type="presParOf" srcId="{F242360B-591B-4F83-B353-0C4ACF14F249}" destId="{7216A6AB-33C1-44B4-ABC6-00ADC3ECF123}" srcOrd="2" destOrd="0" presId="urn:microsoft.com/office/officeart/2008/layout/SquareAccentList"/>
    <dgm:cxn modelId="{DACE8419-E72A-49F9-B97D-F29EDFB0B38F}" type="presParOf" srcId="{7216A6AB-33C1-44B4-ABC6-00ADC3ECF123}" destId="{3F2F752E-EA97-4D44-BD8F-E79187939C3D}" srcOrd="0" destOrd="0" presId="urn:microsoft.com/office/officeart/2008/layout/SquareAccentList"/>
    <dgm:cxn modelId="{B307D24D-254A-4905-9E58-6482AD7FC605}" type="presParOf" srcId="{7216A6AB-33C1-44B4-ABC6-00ADC3ECF123}" destId="{54EF5452-900C-4022-805D-9402794712E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ABAFDF-2321-41FF-B564-A7CD3FC22F69}" type="doc">
      <dgm:prSet loTypeId="urn:microsoft.com/office/officeart/2009/3/layout/StepUpProcess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AEF78B6F-6944-404D-B4E8-0A691DDE63B6}">
      <dgm:prSet phldrT="[Текст]"/>
      <dgm:spPr/>
      <dgm:t>
        <a:bodyPr/>
        <a:lstStyle/>
        <a:p>
          <a:r>
            <a:rPr lang="ru-RU" dirty="0" smtClean="0"/>
            <a:t>Прибытие волонтеров на место обитания бездомных людей</a:t>
          </a:r>
          <a:endParaRPr lang="ru-RU" dirty="0"/>
        </a:p>
      </dgm:t>
    </dgm:pt>
    <dgm:pt modelId="{E3A84531-97F2-4555-9883-E55B17617D8B}" type="parTrans" cxnId="{FC73C581-E5AE-4CB0-AA56-1D61BDE5714D}">
      <dgm:prSet/>
      <dgm:spPr/>
      <dgm:t>
        <a:bodyPr/>
        <a:lstStyle/>
        <a:p>
          <a:endParaRPr lang="ru-RU"/>
        </a:p>
      </dgm:t>
    </dgm:pt>
    <dgm:pt modelId="{9D79A5A0-103B-4AAD-B889-478F60639EC9}" type="sibTrans" cxnId="{FC73C581-E5AE-4CB0-AA56-1D61BDE5714D}">
      <dgm:prSet/>
      <dgm:spPr/>
      <dgm:t>
        <a:bodyPr/>
        <a:lstStyle/>
        <a:p>
          <a:endParaRPr lang="ru-RU"/>
        </a:p>
      </dgm:t>
    </dgm:pt>
    <dgm:pt modelId="{1B116AFD-F977-436C-A78D-03CB8C56D8F6}">
      <dgm:prSet phldrT="[Текст]"/>
      <dgm:spPr/>
      <dgm:t>
        <a:bodyPr/>
        <a:lstStyle/>
        <a:p>
          <a:r>
            <a:rPr lang="ru-RU" dirty="0" smtClean="0"/>
            <a:t> Знакомство с бездомными людьми, поиск нуждающегося  в помощи </a:t>
          </a:r>
          <a:endParaRPr lang="ru-RU" dirty="0"/>
        </a:p>
      </dgm:t>
    </dgm:pt>
    <dgm:pt modelId="{C9B782A1-A040-46E0-A599-5FA01482EA58}" type="parTrans" cxnId="{EB9D9713-4CC4-42CB-BB4D-C30560483129}">
      <dgm:prSet/>
      <dgm:spPr/>
      <dgm:t>
        <a:bodyPr/>
        <a:lstStyle/>
        <a:p>
          <a:endParaRPr lang="ru-RU"/>
        </a:p>
      </dgm:t>
    </dgm:pt>
    <dgm:pt modelId="{78DD6FF5-2282-4762-B738-DE79C6E496FA}" type="sibTrans" cxnId="{EB9D9713-4CC4-42CB-BB4D-C30560483129}">
      <dgm:prSet/>
      <dgm:spPr/>
      <dgm:t>
        <a:bodyPr/>
        <a:lstStyle/>
        <a:p>
          <a:endParaRPr lang="ru-RU"/>
        </a:p>
      </dgm:t>
    </dgm:pt>
    <dgm:pt modelId="{801862B9-0F4B-49DF-A82E-6763C9229667}">
      <dgm:prSet phldrT="[Текст]"/>
      <dgm:spPr/>
      <dgm:t>
        <a:bodyPr/>
        <a:lstStyle/>
        <a:p>
          <a:r>
            <a:rPr lang="ru-RU" dirty="0" smtClean="0"/>
            <a:t>Заполнение бланка осмотра, оказание помощи на месте, в случае необходимости – госпитализация </a:t>
          </a:r>
          <a:endParaRPr lang="ru-RU" dirty="0"/>
        </a:p>
      </dgm:t>
    </dgm:pt>
    <dgm:pt modelId="{619B7BCA-081E-4865-BEED-413EE576345D}" type="parTrans" cxnId="{30D076F9-2D72-4FC3-8624-FD5A69D4D1DD}">
      <dgm:prSet/>
      <dgm:spPr/>
      <dgm:t>
        <a:bodyPr/>
        <a:lstStyle/>
        <a:p>
          <a:endParaRPr lang="ru-RU"/>
        </a:p>
      </dgm:t>
    </dgm:pt>
    <dgm:pt modelId="{F8C6EE3A-434A-45AC-928E-487951FFA284}" type="sibTrans" cxnId="{30D076F9-2D72-4FC3-8624-FD5A69D4D1DD}">
      <dgm:prSet/>
      <dgm:spPr/>
      <dgm:t>
        <a:bodyPr/>
        <a:lstStyle/>
        <a:p>
          <a:endParaRPr lang="ru-RU"/>
        </a:p>
      </dgm:t>
    </dgm:pt>
    <dgm:pt modelId="{33CDF688-5278-493C-A777-95AE24CDFBEA}">
      <dgm:prSet/>
      <dgm:spPr/>
      <dgm:t>
        <a:bodyPr/>
        <a:lstStyle/>
        <a:p>
          <a:r>
            <a:rPr lang="ru-RU" dirty="0" smtClean="0"/>
            <a:t>Поиск свободных мест в приютах для бездомных людей</a:t>
          </a:r>
          <a:endParaRPr lang="ru-RU" dirty="0"/>
        </a:p>
      </dgm:t>
    </dgm:pt>
    <dgm:pt modelId="{3D754F5A-D158-4BC9-B497-7356CAF1967C}" type="parTrans" cxnId="{3777EC2A-9BE4-4617-895A-4F46FC549CCE}">
      <dgm:prSet/>
      <dgm:spPr/>
      <dgm:t>
        <a:bodyPr/>
        <a:lstStyle/>
        <a:p>
          <a:endParaRPr lang="ru-RU"/>
        </a:p>
      </dgm:t>
    </dgm:pt>
    <dgm:pt modelId="{569E3E66-35F2-43C5-BA85-71020AB2E855}" type="sibTrans" cxnId="{3777EC2A-9BE4-4617-895A-4F46FC549CCE}">
      <dgm:prSet/>
      <dgm:spPr/>
      <dgm:t>
        <a:bodyPr/>
        <a:lstStyle/>
        <a:p>
          <a:endParaRPr lang="ru-RU"/>
        </a:p>
      </dgm:t>
    </dgm:pt>
    <dgm:pt modelId="{C0D4C7F0-2001-46F6-8BBE-9ACFEEF13894}" type="pres">
      <dgm:prSet presAssocID="{02ABAFDF-2321-41FF-B564-A7CD3FC22F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37D1E2-0100-4B28-BD3D-862468C0498E}" type="pres">
      <dgm:prSet presAssocID="{AEF78B6F-6944-404D-B4E8-0A691DDE63B6}" presName="composite" presStyleCnt="0"/>
      <dgm:spPr/>
    </dgm:pt>
    <dgm:pt modelId="{FC6950E0-0440-4069-94B4-EAC8F491C319}" type="pres">
      <dgm:prSet presAssocID="{AEF78B6F-6944-404D-B4E8-0A691DDE63B6}" presName="LShape" presStyleLbl="alignNode1" presStyleIdx="0" presStyleCnt="7"/>
      <dgm:spPr/>
    </dgm:pt>
    <dgm:pt modelId="{C5770B92-FF8C-4D97-9FCB-2A51DB96C524}" type="pres">
      <dgm:prSet presAssocID="{AEF78B6F-6944-404D-B4E8-0A691DDE63B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EF092-DF93-49BE-9D19-1B2F6EF98004}" type="pres">
      <dgm:prSet presAssocID="{AEF78B6F-6944-404D-B4E8-0A691DDE63B6}" presName="Triangle" presStyleLbl="alignNode1" presStyleIdx="1" presStyleCnt="7"/>
      <dgm:spPr/>
    </dgm:pt>
    <dgm:pt modelId="{0EA3F24A-E7A1-4FB8-9628-4F3D025FFAA5}" type="pres">
      <dgm:prSet presAssocID="{9D79A5A0-103B-4AAD-B889-478F60639EC9}" presName="sibTrans" presStyleCnt="0"/>
      <dgm:spPr/>
    </dgm:pt>
    <dgm:pt modelId="{EE19BD4A-29B7-4DF4-9343-84A0440BC920}" type="pres">
      <dgm:prSet presAssocID="{9D79A5A0-103B-4AAD-B889-478F60639EC9}" presName="space" presStyleCnt="0"/>
      <dgm:spPr/>
    </dgm:pt>
    <dgm:pt modelId="{06BCFA1E-B353-46B6-9E53-C751C3857FC8}" type="pres">
      <dgm:prSet presAssocID="{1B116AFD-F977-436C-A78D-03CB8C56D8F6}" presName="composite" presStyleCnt="0"/>
      <dgm:spPr/>
    </dgm:pt>
    <dgm:pt modelId="{43D00E08-AAD0-471D-A8FE-AB034A8F60C9}" type="pres">
      <dgm:prSet presAssocID="{1B116AFD-F977-436C-A78D-03CB8C56D8F6}" presName="LShape" presStyleLbl="alignNode1" presStyleIdx="2" presStyleCnt="7"/>
      <dgm:spPr/>
    </dgm:pt>
    <dgm:pt modelId="{1A58EBEA-E722-4548-A86D-A048D43E23D9}" type="pres">
      <dgm:prSet presAssocID="{1B116AFD-F977-436C-A78D-03CB8C56D8F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1EC50-537C-4577-97CE-5C628D7E8AC6}" type="pres">
      <dgm:prSet presAssocID="{1B116AFD-F977-436C-A78D-03CB8C56D8F6}" presName="Triangle" presStyleLbl="alignNode1" presStyleIdx="3" presStyleCnt="7"/>
      <dgm:spPr/>
    </dgm:pt>
    <dgm:pt modelId="{E2B0F26E-F11A-4CD7-8694-C9D6CB4AB4E2}" type="pres">
      <dgm:prSet presAssocID="{78DD6FF5-2282-4762-B738-DE79C6E496FA}" presName="sibTrans" presStyleCnt="0"/>
      <dgm:spPr/>
    </dgm:pt>
    <dgm:pt modelId="{A1AB44EB-4F5D-46CB-9696-300D79408147}" type="pres">
      <dgm:prSet presAssocID="{78DD6FF5-2282-4762-B738-DE79C6E496FA}" presName="space" presStyleCnt="0"/>
      <dgm:spPr/>
    </dgm:pt>
    <dgm:pt modelId="{CACE34C6-FF56-4577-B7FA-1F7B6ABF460B}" type="pres">
      <dgm:prSet presAssocID="{801862B9-0F4B-49DF-A82E-6763C9229667}" presName="composite" presStyleCnt="0"/>
      <dgm:spPr/>
    </dgm:pt>
    <dgm:pt modelId="{9AD642F8-7B2A-4B23-8B2C-9F8AC33C6B89}" type="pres">
      <dgm:prSet presAssocID="{801862B9-0F4B-49DF-A82E-6763C9229667}" presName="LShape" presStyleLbl="alignNode1" presStyleIdx="4" presStyleCnt="7"/>
      <dgm:spPr/>
    </dgm:pt>
    <dgm:pt modelId="{612B4395-1E98-4362-8D48-0484E5FC7786}" type="pres">
      <dgm:prSet presAssocID="{801862B9-0F4B-49DF-A82E-6763C922966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BF71C-1128-4DF7-AA2A-5D6585481C58}" type="pres">
      <dgm:prSet presAssocID="{801862B9-0F4B-49DF-A82E-6763C9229667}" presName="Triangle" presStyleLbl="alignNode1" presStyleIdx="5" presStyleCnt="7"/>
      <dgm:spPr/>
    </dgm:pt>
    <dgm:pt modelId="{8B11EFDC-D2ED-4582-8F31-3F67630D1D91}" type="pres">
      <dgm:prSet presAssocID="{F8C6EE3A-434A-45AC-928E-487951FFA284}" presName="sibTrans" presStyleCnt="0"/>
      <dgm:spPr/>
    </dgm:pt>
    <dgm:pt modelId="{2E6DC320-C5EE-453F-9BF0-7FFCDA7F3051}" type="pres">
      <dgm:prSet presAssocID="{F8C6EE3A-434A-45AC-928E-487951FFA284}" presName="space" presStyleCnt="0"/>
      <dgm:spPr/>
    </dgm:pt>
    <dgm:pt modelId="{0B40CB2D-EB66-459A-AF2C-4756C8593385}" type="pres">
      <dgm:prSet presAssocID="{33CDF688-5278-493C-A777-95AE24CDFBEA}" presName="composite" presStyleCnt="0"/>
      <dgm:spPr/>
    </dgm:pt>
    <dgm:pt modelId="{07D58B1F-DC24-410C-B1E0-AF694BA56DB3}" type="pres">
      <dgm:prSet presAssocID="{33CDF688-5278-493C-A777-95AE24CDFBEA}" presName="LShape" presStyleLbl="alignNode1" presStyleIdx="6" presStyleCnt="7"/>
      <dgm:spPr/>
    </dgm:pt>
    <dgm:pt modelId="{90D3594D-D41E-4C8E-B8BE-D6CCECC976D2}" type="pres">
      <dgm:prSet presAssocID="{33CDF688-5278-493C-A777-95AE24CDFBE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C31DE-BEC4-4A82-8084-A462FA9579D0}" type="presOf" srcId="{801862B9-0F4B-49DF-A82E-6763C9229667}" destId="{612B4395-1E98-4362-8D48-0484E5FC7786}" srcOrd="0" destOrd="0" presId="urn:microsoft.com/office/officeart/2009/3/layout/StepUpProcess"/>
    <dgm:cxn modelId="{757CB7D6-9C8A-42FC-8AF9-A31FCEA65BCD}" type="presOf" srcId="{1B116AFD-F977-436C-A78D-03CB8C56D8F6}" destId="{1A58EBEA-E722-4548-A86D-A048D43E23D9}" srcOrd="0" destOrd="0" presId="urn:microsoft.com/office/officeart/2009/3/layout/StepUpProcess"/>
    <dgm:cxn modelId="{EB9D9713-4CC4-42CB-BB4D-C30560483129}" srcId="{02ABAFDF-2321-41FF-B564-A7CD3FC22F69}" destId="{1B116AFD-F977-436C-A78D-03CB8C56D8F6}" srcOrd="1" destOrd="0" parTransId="{C9B782A1-A040-46E0-A599-5FA01482EA58}" sibTransId="{78DD6FF5-2282-4762-B738-DE79C6E496FA}"/>
    <dgm:cxn modelId="{3A885613-800C-4899-99D6-F18DC429DA48}" type="presOf" srcId="{33CDF688-5278-493C-A777-95AE24CDFBEA}" destId="{90D3594D-D41E-4C8E-B8BE-D6CCECC976D2}" srcOrd="0" destOrd="0" presId="urn:microsoft.com/office/officeart/2009/3/layout/StepUpProcess"/>
    <dgm:cxn modelId="{ED389B97-C2A4-4B3D-9130-23401F9E5356}" type="presOf" srcId="{02ABAFDF-2321-41FF-B564-A7CD3FC22F69}" destId="{C0D4C7F0-2001-46F6-8BBE-9ACFEEF13894}" srcOrd="0" destOrd="0" presId="urn:microsoft.com/office/officeart/2009/3/layout/StepUpProcess"/>
    <dgm:cxn modelId="{AF460C0A-12BF-43FC-9844-BD0BACC5CC8F}" type="presOf" srcId="{AEF78B6F-6944-404D-B4E8-0A691DDE63B6}" destId="{C5770B92-FF8C-4D97-9FCB-2A51DB96C524}" srcOrd="0" destOrd="0" presId="urn:microsoft.com/office/officeart/2009/3/layout/StepUpProcess"/>
    <dgm:cxn modelId="{FC73C581-E5AE-4CB0-AA56-1D61BDE5714D}" srcId="{02ABAFDF-2321-41FF-B564-A7CD3FC22F69}" destId="{AEF78B6F-6944-404D-B4E8-0A691DDE63B6}" srcOrd="0" destOrd="0" parTransId="{E3A84531-97F2-4555-9883-E55B17617D8B}" sibTransId="{9D79A5A0-103B-4AAD-B889-478F60639EC9}"/>
    <dgm:cxn modelId="{30D076F9-2D72-4FC3-8624-FD5A69D4D1DD}" srcId="{02ABAFDF-2321-41FF-B564-A7CD3FC22F69}" destId="{801862B9-0F4B-49DF-A82E-6763C9229667}" srcOrd="2" destOrd="0" parTransId="{619B7BCA-081E-4865-BEED-413EE576345D}" sibTransId="{F8C6EE3A-434A-45AC-928E-487951FFA284}"/>
    <dgm:cxn modelId="{3777EC2A-9BE4-4617-895A-4F46FC549CCE}" srcId="{02ABAFDF-2321-41FF-B564-A7CD3FC22F69}" destId="{33CDF688-5278-493C-A777-95AE24CDFBEA}" srcOrd="3" destOrd="0" parTransId="{3D754F5A-D158-4BC9-B497-7356CAF1967C}" sibTransId="{569E3E66-35F2-43C5-BA85-71020AB2E855}"/>
    <dgm:cxn modelId="{DE4E0BB9-913C-4DDF-B498-01FEC62E022F}" type="presParOf" srcId="{C0D4C7F0-2001-46F6-8BBE-9ACFEEF13894}" destId="{B137D1E2-0100-4B28-BD3D-862468C0498E}" srcOrd="0" destOrd="0" presId="urn:microsoft.com/office/officeart/2009/3/layout/StepUpProcess"/>
    <dgm:cxn modelId="{CC3E6EC7-D3A4-43EE-B320-F616BB0C9C2B}" type="presParOf" srcId="{B137D1E2-0100-4B28-BD3D-862468C0498E}" destId="{FC6950E0-0440-4069-94B4-EAC8F491C319}" srcOrd="0" destOrd="0" presId="urn:microsoft.com/office/officeart/2009/3/layout/StepUpProcess"/>
    <dgm:cxn modelId="{7C6B1D6D-FE22-4368-A329-1249AD6182E2}" type="presParOf" srcId="{B137D1E2-0100-4B28-BD3D-862468C0498E}" destId="{C5770B92-FF8C-4D97-9FCB-2A51DB96C524}" srcOrd="1" destOrd="0" presId="urn:microsoft.com/office/officeart/2009/3/layout/StepUpProcess"/>
    <dgm:cxn modelId="{2844C4E0-5852-4D91-9139-7E04839BE747}" type="presParOf" srcId="{B137D1E2-0100-4B28-BD3D-862468C0498E}" destId="{42EEF092-DF93-49BE-9D19-1B2F6EF98004}" srcOrd="2" destOrd="0" presId="urn:microsoft.com/office/officeart/2009/3/layout/StepUpProcess"/>
    <dgm:cxn modelId="{47244AA3-779C-47B5-B8CC-214BF988CD75}" type="presParOf" srcId="{C0D4C7F0-2001-46F6-8BBE-9ACFEEF13894}" destId="{0EA3F24A-E7A1-4FB8-9628-4F3D025FFAA5}" srcOrd="1" destOrd="0" presId="urn:microsoft.com/office/officeart/2009/3/layout/StepUpProcess"/>
    <dgm:cxn modelId="{0AEE7CDD-C5A4-43F6-844D-DA187B46DC9E}" type="presParOf" srcId="{0EA3F24A-E7A1-4FB8-9628-4F3D025FFAA5}" destId="{EE19BD4A-29B7-4DF4-9343-84A0440BC920}" srcOrd="0" destOrd="0" presId="urn:microsoft.com/office/officeart/2009/3/layout/StepUpProcess"/>
    <dgm:cxn modelId="{3292461E-39C3-4EC3-98C2-AEF2359114C0}" type="presParOf" srcId="{C0D4C7F0-2001-46F6-8BBE-9ACFEEF13894}" destId="{06BCFA1E-B353-46B6-9E53-C751C3857FC8}" srcOrd="2" destOrd="0" presId="urn:microsoft.com/office/officeart/2009/3/layout/StepUpProcess"/>
    <dgm:cxn modelId="{CD8BBEF6-C579-4129-893C-E26EF5F1AAB3}" type="presParOf" srcId="{06BCFA1E-B353-46B6-9E53-C751C3857FC8}" destId="{43D00E08-AAD0-471D-A8FE-AB034A8F60C9}" srcOrd="0" destOrd="0" presId="urn:microsoft.com/office/officeart/2009/3/layout/StepUpProcess"/>
    <dgm:cxn modelId="{5E682783-0585-40E0-AC7C-521CBE6297A0}" type="presParOf" srcId="{06BCFA1E-B353-46B6-9E53-C751C3857FC8}" destId="{1A58EBEA-E722-4548-A86D-A048D43E23D9}" srcOrd="1" destOrd="0" presId="urn:microsoft.com/office/officeart/2009/3/layout/StepUpProcess"/>
    <dgm:cxn modelId="{44984156-99BF-4C1B-93C2-F23E2558CE1F}" type="presParOf" srcId="{06BCFA1E-B353-46B6-9E53-C751C3857FC8}" destId="{E3B1EC50-537C-4577-97CE-5C628D7E8AC6}" srcOrd="2" destOrd="0" presId="urn:microsoft.com/office/officeart/2009/3/layout/StepUpProcess"/>
    <dgm:cxn modelId="{AEAC204F-C9E4-466A-BD44-5DC3EE303F01}" type="presParOf" srcId="{C0D4C7F0-2001-46F6-8BBE-9ACFEEF13894}" destId="{E2B0F26E-F11A-4CD7-8694-C9D6CB4AB4E2}" srcOrd="3" destOrd="0" presId="urn:microsoft.com/office/officeart/2009/3/layout/StepUpProcess"/>
    <dgm:cxn modelId="{54F605D9-12D6-46DB-A75D-39EED61567A3}" type="presParOf" srcId="{E2B0F26E-F11A-4CD7-8694-C9D6CB4AB4E2}" destId="{A1AB44EB-4F5D-46CB-9696-300D79408147}" srcOrd="0" destOrd="0" presId="urn:microsoft.com/office/officeart/2009/3/layout/StepUpProcess"/>
    <dgm:cxn modelId="{9AD9929C-3A02-41BD-AE91-F2B4D55A60E3}" type="presParOf" srcId="{C0D4C7F0-2001-46F6-8BBE-9ACFEEF13894}" destId="{CACE34C6-FF56-4577-B7FA-1F7B6ABF460B}" srcOrd="4" destOrd="0" presId="urn:microsoft.com/office/officeart/2009/3/layout/StepUpProcess"/>
    <dgm:cxn modelId="{76546856-0538-441B-82CB-81ECEF9C7274}" type="presParOf" srcId="{CACE34C6-FF56-4577-B7FA-1F7B6ABF460B}" destId="{9AD642F8-7B2A-4B23-8B2C-9F8AC33C6B89}" srcOrd="0" destOrd="0" presId="urn:microsoft.com/office/officeart/2009/3/layout/StepUpProcess"/>
    <dgm:cxn modelId="{C5C3261A-74FD-4B5C-83B1-85659551C8FA}" type="presParOf" srcId="{CACE34C6-FF56-4577-B7FA-1F7B6ABF460B}" destId="{612B4395-1E98-4362-8D48-0484E5FC7786}" srcOrd="1" destOrd="0" presId="urn:microsoft.com/office/officeart/2009/3/layout/StepUpProcess"/>
    <dgm:cxn modelId="{574E034F-5408-44BC-8248-32B0D91FFB0A}" type="presParOf" srcId="{CACE34C6-FF56-4577-B7FA-1F7B6ABF460B}" destId="{ECEBF71C-1128-4DF7-AA2A-5D6585481C58}" srcOrd="2" destOrd="0" presId="urn:microsoft.com/office/officeart/2009/3/layout/StepUpProcess"/>
    <dgm:cxn modelId="{54D3C802-52BE-41AF-A6B5-2C37D7671C50}" type="presParOf" srcId="{C0D4C7F0-2001-46F6-8BBE-9ACFEEF13894}" destId="{8B11EFDC-D2ED-4582-8F31-3F67630D1D91}" srcOrd="5" destOrd="0" presId="urn:microsoft.com/office/officeart/2009/3/layout/StepUpProcess"/>
    <dgm:cxn modelId="{EED98F00-CCBC-441B-B2BF-259C5952998C}" type="presParOf" srcId="{8B11EFDC-D2ED-4582-8F31-3F67630D1D91}" destId="{2E6DC320-C5EE-453F-9BF0-7FFCDA7F3051}" srcOrd="0" destOrd="0" presId="urn:microsoft.com/office/officeart/2009/3/layout/StepUpProcess"/>
    <dgm:cxn modelId="{2E1267E5-ABFF-4472-8BBB-58AE37115D1D}" type="presParOf" srcId="{C0D4C7F0-2001-46F6-8BBE-9ACFEEF13894}" destId="{0B40CB2D-EB66-459A-AF2C-4756C8593385}" srcOrd="6" destOrd="0" presId="urn:microsoft.com/office/officeart/2009/3/layout/StepUpProcess"/>
    <dgm:cxn modelId="{FEA2E8FE-1FEB-4CB9-BABC-140898B8D062}" type="presParOf" srcId="{0B40CB2D-EB66-459A-AF2C-4756C8593385}" destId="{07D58B1F-DC24-410C-B1E0-AF694BA56DB3}" srcOrd="0" destOrd="0" presId="urn:microsoft.com/office/officeart/2009/3/layout/StepUpProcess"/>
    <dgm:cxn modelId="{D3D214C6-D76E-49C0-B95F-C089AA410E82}" type="presParOf" srcId="{0B40CB2D-EB66-459A-AF2C-4756C8593385}" destId="{90D3594D-D41E-4C8E-B8BE-D6CCECC976D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45350-C297-4A62-BEDD-339E441269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10314-1F11-43F8-A721-E8BC6B2A7F4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Май</a:t>
          </a:r>
          <a:r>
            <a:rPr lang="ru-RU" dirty="0" smtClean="0"/>
            <a:t> </a:t>
          </a:r>
          <a:endParaRPr lang="ru-RU" dirty="0"/>
        </a:p>
      </dgm:t>
    </dgm:pt>
    <dgm:pt modelId="{615A4AF2-A292-4A1D-A10F-AB108A15A516}" type="parTrans" cxnId="{7202B2E6-EB5F-4CBF-BA0B-05939104598E}">
      <dgm:prSet/>
      <dgm:spPr/>
      <dgm:t>
        <a:bodyPr/>
        <a:lstStyle/>
        <a:p>
          <a:endParaRPr lang="ru-RU"/>
        </a:p>
      </dgm:t>
    </dgm:pt>
    <dgm:pt modelId="{B5853A31-A6D4-4BD4-B83C-9A39C0F68F14}" type="sibTrans" cxnId="{7202B2E6-EB5F-4CBF-BA0B-05939104598E}">
      <dgm:prSet/>
      <dgm:spPr/>
      <dgm:t>
        <a:bodyPr/>
        <a:lstStyle/>
        <a:p>
          <a:endParaRPr lang="ru-RU"/>
        </a:p>
      </dgm:t>
    </dgm:pt>
    <dgm:pt modelId="{DB068CAF-7F0D-444E-B760-C8948E18F082}">
      <dgm:prSet phldrT="[Текст]"/>
      <dgm:spPr/>
      <dgm:t>
        <a:bodyPr/>
        <a:lstStyle/>
        <a:p>
          <a:r>
            <a:rPr lang="ru-RU" dirty="0" smtClean="0"/>
            <a:t>1.Набор волонтеров-медиков, прохождение инструктажа для выполнения поставленных задач;</a:t>
          </a:r>
        </a:p>
        <a:p>
          <a:r>
            <a:rPr lang="ru-RU" dirty="0" smtClean="0"/>
            <a:t>2.Взаимодействие со СМИ для распространения информации о проекте, распространение информации среди бездомных людей.</a:t>
          </a:r>
          <a:endParaRPr lang="ru-RU" dirty="0"/>
        </a:p>
      </dgm:t>
    </dgm:pt>
    <dgm:pt modelId="{36B636AF-04F4-495B-B38D-533D53081DBC}" type="parTrans" cxnId="{FC0F5A9B-1E0E-4EEF-9FEF-D70C16A30351}">
      <dgm:prSet/>
      <dgm:spPr/>
      <dgm:t>
        <a:bodyPr/>
        <a:lstStyle/>
        <a:p>
          <a:endParaRPr lang="ru-RU"/>
        </a:p>
      </dgm:t>
    </dgm:pt>
    <dgm:pt modelId="{961DC9E8-4B54-460F-BB28-58502D3346B1}" type="sibTrans" cxnId="{FC0F5A9B-1E0E-4EEF-9FEF-D70C16A30351}">
      <dgm:prSet/>
      <dgm:spPr/>
      <dgm:t>
        <a:bodyPr/>
        <a:lstStyle/>
        <a:p>
          <a:endParaRPr lang="ru-RU"/>
        </a:p>
      </dgm:t>
    </dgm:pt>
    <dgm:pt modelId="{24D74669-C185-4A3E-A6E3-C4A1D493787B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Июнь - ноябрь</a:t>
          </a:r>
          <a:endParaRPr lang="ru-RU" dirty="0"/>
        </a:p>
      </dgm:t>
    </dgm:pt>
    <dgm:pt modelId="{DC6B3209-310F-445B-B665-38DA909D76B3}" type="parTrans" cxnId="{7CC111AB-67DF-4061-8C8D-674A1E128003}">
      <dgm:prSet/>
      <dgm:spPr/>
      <dgm:t>
        <a:bodyPr/>
        <a:lstStyle/>
        <a:p>
          <a:endParaRPr lang="ru-RU"/>
        </a:p>
      </dgm:t>
    </dgm:pt>
    <dgm:pt modelId="{9080D8BB-7F03-437D-BC9D-40FE353915EF}" type="sibTrans" cxnId="{7CC111AB-67DF-4061-8C8D-674A1E128003}">
      <dgm:prSet/>
      <dgm:spPr/>
      <dgm:t>
        <a:bodyPr/>
        <a:lstStyle/>
        <a:p>
          <a:endParaRPr lang="ru-RU"/>
        </a:p>
      </dgm:t>
    </dgm:pt>
    <dgm:pt modelId="{10DC7B3D-73FF-4FEF-88E9-07806C5A349F}">
      <dgm:prSet phldrT="[Текст]"/>
      <dgm:spPr/>
      <dgm:t>
        <a:bodyPr/>
        <a:lstStyle/>
        <a:p>
          <a:r>
            <a:rPr lang="ru-RU" dirty="0" smtClean="0"/>
            <a:t>Раз в неделю будет осуществлён выход медиков-волонтеров в места, где обитают бездомные. Вместе с медиками-волонтёрами выезд будет осуществлен при сопровождении сотрудников Дома Милосердия.</a:t>
          </a:r>
          <a:endParaRPr lang="ru-RU" dirty="0"/>
        </a:p>
      </dgm:t>
    </dgm:pt>
    <dgm:pt modelId="{22D70798-E814-4397-8CFE-C5BD6554859A}" type="parTrans" cxnId="{1A17D1F8-7AF6-466C-969A-B20B4F969D92}">
      <dgm:prSet/>
      <dgm:spPr/>
      <dgm:t>
        <a:bodyPr/>
        <a:lstStyle/>
        <a:p>
          <a:endParaRPr lang="ru-RU"/>
        </a:p>
      </dgm:t>
    </dgm:pt>
    <dgm:pt modelId="{A25214D5-AD97-450F-BA72-A46FAC5FE306}" type="sibTrans" cxnId="{1A17D1F8-7AF6-466C-969A-B20B4F969D92}">
      <dgm:prSet/>
      <dgm:spPr/>
      <dgm:t>
        <a:bodyPr/>
        <a:lstStyle/>
        <a:p>
          <a:endParaRPr lang="ru-RU"/>
        </a:p>
      </dgm:t>
    </dgm:pt>
    <dgm:pt modelId="{064E2F51-03B0-4FAE-9117-22FD903522E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Ноябрь-декабрь </a:t>
          </a:r>
          <a:endParaRPr lang="ru-RU" dirty="0">
            <a:solidFill>
              <a:schemeClr val="tx1"/>
            </a:solidFill>
          </a:endParaRPr>
        </a:p>
      </dgm:t>
    </dgm:pt>
    <dgm:pt modelId="{4442A350-87A5-4779-8B81-9866F0559B7D}" type="parTrans" cxnId="{AA60AC3D-E64B-4AFD-B70B-3D5F4476E481}">
      <dgm:prSet/>
      <dgm:spPr/>
      <dgm:t>
        <a:bodyPr/>
        <a:lstStyle/>
        <a:p>
          <a:endParaRPr lang="ru-RU"/>
        </a:p>
      </dgm:t>
    </dgm:pt>
    <dgm:pt modelId="{58CD68CC-9436-4C46-8843-5D1622B4A969}" type="sibTrans" cxnId="{AA60AC3D-E64B-4AFD-B70B-3D5F4476E481}">
      <dgm:prSet/>
      <dgm:spPr/>
      <dgm:t>
        <a:bodyPr/>
        <a:lstStyle/>
        <a:p>
          <a:endParaRPr lang="ru-RU"/>
        </a:p>
      </dgm:t>
    </dgm:pt>
    <dgm:pt modelId="{14851126-044B-425A-BA7D-98102F4F0E49}">
      <dgm:prSet phldrT="[Текст]"/>
      <dgm:spPr/>
      <dgm:t>
        <a:bodyPr/>
        <a:lstStyle/>
        <a:p>
          <a:r>
            <a:rPr lang="ru-RU" dirty="0" smtClean="0"/>
            <a:t>Подготовка и сдача полной отчетности о гранте.</a:t>
          </a:r>
          <a:endParaRPr lang="ru-RU" dirty="0"/>
        </a:p>
      </dgm:t>
    </dgm:pt>
    <dgm:pt modelId="{122CFC6D-A89F-4F75-92CF-74F51789EC05}" type="parTrans" cxnId="{A0B69AEB-76DD-4848-87BE-3510E3237339}">
      <dgm:prSet/>
      <dgm:spPr/>
      <dgm:t>
        <a:bodyPr/>
        <a:lstStyle/>
        <a:p>
          <a:endParaRPr lang="ru-RU"/>
        </a:p>
      </dgm:t>
    </dgm:pt>
    <dgm:pt modelId="{228F59AD-AF28-42F9-9738-670271F17806}" type="sibTrans" cxnId="{A0B69AEB-76DD-4848-87BE-3510E3237339}">
      <dgm:prSet/>
      <dgm:spPr/>
      <dgm:t>
        <a:bodyPr/>
        <a:lstStyle/>
        <a:p>
          <a:endParaRPr lang="ru-RU"/>
        </a:p>
      </dgm:t>
    </dgm:pt>
    <dgm:pt modelId="{DA9A63AD-0F39-44A7-8AC2-4E41E75F45E6}" type="pres">
      <dgm:prSet presAssocID="{7A145350-C297-4A62-BEDD-339E4412691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5B73E5-CCFF-4264-AD09-071BE0947E98}" type="pres">
      <dgm:prSet presAssocID="{C5510314-1F11-43F8-A721-E8BC6B2A7F4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544B3-FA88-423A-B02E-10D8C7F746F0}" type="pres">
      <dgm:prSet presAssocID="{C5510314-1F11-43F8-A721-E8BC6B2A7F4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B87A1-1DAF-4FAE-8409-368D22ADC310}" type="pres">
      <dgm:prSet presAssocID="{24D74669-C185-4A3E-A6E3-C4A1D493787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6BF30-D526-432A-AA2E-65173F34ADE0}" type="pres">
      <dgm:prSet presAssocID="{24D74669-C185-4A3E-A6E3-C4A1D493787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8F9FF-F478-42F0-8BCD-E885F49B2164}" type="pres">
      <dgm:prSet presAssocID="{064E2F51-03B0-4FAE-9117-22FD903522E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F7FCD-FE25-44F0-9B83-5E729514014A}" type="pres">
      <dgm:prSet presAssocID="{064E2F51-03B0-4FAE-9117-22FD903522E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7D1F8-7AF6-466C-969A-B20B4F969D92}" srcId="{24D74669-C185-4A3E-A6E3-C4A1D493787B}" destId="{10DC7B3D-73FF-4FEF-88E9-07806C5A349F}" srcOrd="0" destOrd="0" parTransId="{22D70798-E814-4397-8CFE-C5BD6554859A}" sibTransId="{A25214D5-AD97-450F-BA72-A46FAC5FE306}"/>
    <dgm:cxn modelId="{9AFBB9FA-88EF-4AD7-8AE7-9CFD17C8F4FA}" type="presOf" srcId="{064E2F51-03B0-4FAE-9117-22FD903522E3}" destId="{4A78F9FF-F478-42F0-8BCD-E885F49B2164}" srcOrd="0" destOrd="0" presId="urn:microsoft.com/office/officeart/2009/3/layout/IncreasingArrowsProcess"/>
    <dgm:cxn modelId="{376149F3-7174-4B8B-9146-D42BAC19748C}" type="presOf" srcId="{C5510314-1F11-43F8-A721-E8BC6B2A7F46}" destId="{5A5B73E5-CCFF-4264-AD09-071BE0947E98}" srcOrd="0" destOrd="0" presId="urn:microsoft.com/office/officeart/2009/3/layout/IncreasingArrowsProcess"/>
    <dgm:cxn modelId="{6F8B2A40-DDCB-4A80-AF92-4C7C44E43C98}" type="presOf" srcId="{7A145350-C297-4A62-BEDD-339E44126918}" destId="{DA9A63AD-0F39-44A7-8AC2-4E41E75F45E6}" srcOrd="0" destOrd="0" presId="urn:microsoft.com/office/officeart/2009/3/layout/IncreasingArrowsProcess"/>
    <dgm:cxn modelId="{AA60AC3D-E64B-4AFD-B70B-3D5F4476E481}" srcId="{7A145350-C297-4A62-BEDD-339E44126918}" destId="{064E2F51-03B0-4FAE-9117-22FD903522E3}" srcOrd="2" destOrd="0" parTransId="{4442A350-87A5-4779-8B81-9866F0559B7D}" sibTransId="{58CD68CC-9436-4C46-8843-5D1622B4A969}"/>
    <dgm:cxn modelId="{AC5730EC-5497-408C-A855-5638391D52B5}" type="presOf" srcId="{10DC7B3D-73FF-4FEF-88E9-07806C5A349F}" destId="{FC96BF30-D526-432A-AA2E-65173F34ADE0}" srcOrd="0" destOrd="0" presId="urn:microsoft.com/office/officeart/2009/3/layout/IncreasingArrowsProcess"/>
    <dgm:cxn modelId="{FC0F5A9B-1E0E-4EEF-9FEF-D70C16A30351}" srcId="{C5510314-1F11-43F8-A721-E8BC6B2A7F46}" destId="{DB068CAF-7F0D-444E-B760-C8948E18F082}" srcOrd="0" destOrd="0" parTransId="{36B636AF-04F4-495B-B38D-533D53081DBC}" sibTransId="{961DC9E8-4B54-460F-BB28-58502D3346B1}"/>
    <dgm:cxn modelId="{C3AD260F-6842-4650-BB7E-751DE52387D2}" type="presOf" srcId="{24D74669-C185-4A3E-A6E3-C4A1D493787B}" destId="{27EB87A1-1DAF-4FAE-8409-368D22ADC310}" srcOrd="0" destOrd="0" presId="urn:microsoft.com/office/officeart/2009/3/layout/IncreasingArrowsProcess"/>
    <dgm:cxn modelId="{3545E77F-FE80-4696-A207-B4A725B9FFCF}" type="presOf" srcId="{14851126-044B-425A-BA7D-98102F4F0E49}" destId="{397F7FCD-FE25-44F0-9B83-5E729514014A}" srcOrd="0" destOrd="0" presId="urn:microsoft.com/office/officeart/2009/3/layout/IncreasingArrowsProcess"/>
    <dgm:cxn modelId="{7202B2E6-EB5F-4CBF-BA0B-05939104598E}" srcId="{7A145350-C297-4A62-BEDD-339E44126918}" destId="{C5510314-1F11-43F8-A721-E8BC6B2A7F46}" srcOrd="0" destOrd="0" parTransId="{615A4AF2-A292-4A1D-A10F-AB108A15A516}" sibTransId="{B5853A31-A6D4-4BD4-B83C-9A39C0F68F14}"/>
    <dgm:cxn modelId="{C7DE9FB9-7B45-49AF-88DD-B4F9EC026F48}" type="presOf" srcId="{DB068CAF-7F0D-444E-B760-C8948E18F082}" destId="{0A1544B3-FA88-423A-B02E-10D8C7F746F0}" srcOrd="0" destOrd="0" presId="urn:microsoft.com/office/officeart/2009/3/layout/IncreasingArrowsProcess"/>
    <dgm:cxn modelId="{A0B69AEB-76DD-4848-87BE-3510E3237339}" srcId="{064E2F51-03B0-4FAE-9117-22FD903522E3}" destId="{14851126-044B-425A-BA7D-98102F4F0E49}" srcOrd="0" destOrd="0" parTransId="{122CFC6D-A89F-4F75-92CF-74F51789EC05}" sibTransId="{228F59AD-AF28-42F9-9738-670271F17806}"/>
    <dgm:cxn modelId="{7CC111AB-67DF-4061-8C8D-674A1E128003}" srcId="{7A145350-C297-4A62-BEDD-339E44126918}" destId="{24D74669-C185-4A3E-A6E3-C4A1D493787B}" srcOrd="1" destOrd="0" parTransId="{DC6B3209-310F-445B-B665-38DA909D76B3}" sibTransId="{9080D8BB-7F03-437D-BC9D-40FE353915EF}"/>
    <dgm:cxn modelId="{6368215F-B8A5-4779-9E52-4685952823F5}" type="presParOf" srcId="{DA9A63AD-0F39-44A7-8AC2-4E41E75F45E6}" destId="{5A5B73E5-CCFF-4264-AD09-071BE0947E98}" srcOrd="0" destOrd="0" presId="urn:microsoft.com/office/officeart/2009/3/layout/IncreasingArrowsProcess"/>
    <dgm:cxn modelId="{72638C7C-99AD-48BC-BD83-B0911BBEAA39}" type="presParOf" srcId="{DA9A63AD-0F39-44A7-8AC2-4E41E75F45E6}" destId="{0A1544B3-FA88-423A-B02E-10D8C7F746F0}" srcOrd="1" destOrd="0" presId="urn:microsoft.com/office/officeart/2009/3/layout/IncreasingArrowsProcess"/>
    <dgm:cxn modelId="{0B5FF053-A3D2-4275-9F45-B4253FFC7067}" type="presParOf" srcId="{DA9A63AD-0F39-44A7-8AC2-4E41E75F45E6}" destId="{27EB87A1-1DAF-4FAE-8409-368D22ADC310}" srcOrd="2" destOrd="0" presId="urn:microsoft.com/office/officeart/2009/3/layout/IncreasingArrowsProcess"/>
    <dgm:cxn modelId="{14B973B4-3E41-4109-ABF7-BCA935172FA7}" type="presParOf" srcId="{DA9A63AD-0F39-44A7-8AC2-4E41E75F45E6}" destId="{FC96BF30-D526-432A-AA2E-65173F34ADE0}" srcOrd="3" destOrd="0" presId="urn:microsoft.com/office/officeart/2009/3/layout/IncreasingArrowsProcess"/>
    <dgm:cxn modelId="{5BF0E85A-A0AD-458E-9C3D-6DF52B02BB6F}" type="presParOf" srcId="{DA9A63AD-0F39-44A7-8AC2-4E41E75F45E6}" destId="{4A78F9FF-F478-42F0-8BCD-E885F49B2164}" srcOrd="4" destOrd="0" presId="urn:microsoft.com/office/officeart/2009/3/layout/IncreasingArrowsProcess"/>
    <dgm:cxn modelId="{97F10C8E-87AD-4934-B99C-B16B1BDA62E2}" type="presParOf" srcId="{DA9A63AD-0F39-44A7-8AC2-4E41E75F45E6}" destId="{397F7FCD-FE25-44F0-9B83-5E72951401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537EB6-2D9F-45B9-A8AD-D43D99DDB3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1C2D7-BAF4-4294-A67F-29E83960989F}">
      <dgm:prSet phldrT="[Текст]" custT="1"/>
      <dgm:spPr/>
      <dgm:t>
        <a:bodyPr/>
        <a:lstStyle/>
        <a:p>
          <a:r>
            <a:rPr lang="ru-RU" sz="1600" dirty="0" smtClean="0"/>
            <a:t>Имеется:</a:t>
          </a:r>
        </a:p>
        <a:p>
          <a:r>
            <a:rPr lang="ru-RU" sz="1600" b="0" dirty="0" smtClean="0">
              <a:solidFill>
                <a:schemeClr val="tx2">
                  <a:lumMod val="85000"/>
                  <a:lumOff val="15000"/>
                </a:schemeClr>
              </a:solidFill>
            </a:rPr>
            <a:t>9 600</a:t>
          </a:r>
        </a:p>
        <a:p>
          <a:r>
            <a:rPr lang="ru-RU" sz="1600" dirty="0" smtClean="0"/>
            <a:t>Требуется: </a:t>
          </a:r>
        </a:p>
        <a:p>
          <a:r>
            <a:rPr lang="ru-RU" sz="1600" dirty="0" smtClean="0">
              <a:solidFill>
                <a:schemeClr val="tx2">
                  <a:lumMod val="85000"/>
                  <a:lumOff val="15000"/>
                </a:schemeClr>
              </a:solidFill>
            </a:rPr>
            <a:t>88 210</a:t>
          </a:r>
        </a:p>
        <a:p>
          <a:r>
            <a:rPr lang="ru-RU" sz="1600" dirty="0" smtClean="0">
              <a:solidFill>
                <a:schemeClr val="bg1"/>
              </a:solidFill>
            </a:rPr>
            <a:t>1 выезд /15 осмотров </a:t>
          </a:r>
          <a:r>
            <a:rPr lang="ru-RU" sz="1600" dirty="0" smtClean="0">
              <a:solidFill>
                <a:schemeClr val="tx2">
                  <a:lumMod val="85000"/>
                  <a:lumOff val="15000"/>
                </a:schemeClr>
              </a:solidFill>
            </a:rPr>
            <a:t>– 3 423</a:t>
          </a:r>
          <a:endParaRPr lang="ru-RU" sz="1600" dirty="0">
            <a:solidFill>
              <a:schemeClr val="tx2">
                <a:lumMod val="85000"/>
                <a:lumOff val="15000"/>
              </a:schemeClr>
            </a:solidFill>
          </a:endParaRPr>
        </a:p>
      </dgm:t>
    </dgm:pt>
    <dgm:pt modelId="{AE1D4888-D6AA-49AD-8B06-DF62BFABCBBA}" type="parTrans" cxnId="{93B07D44-6B42-4104-BA54-C8256946AF41}">
      <dgm:prSet/>
      <dgm:spPr/>
      <dgm:t>
        <a:bodyPr/>
        <a:lstStyle/>
        <a:p>
          <a:endParaRPr lang="ru-RU"/>
        </a:p>
      </dgm:t>
    </dgm:pt>
    <dgm:pt modelId="{28F8DA90-9CB1-433E-8ADF-FA378C47025C}" type="sibTrans" cxnId="{93B07D44-6B42-4104-BA54-C8256946AF41}">
      <dgm:prSet/>
      <dgm:spPr/>
      <dgm:t>
        <a:bodyPr/>
        <a:lstStyle/>
        <a:p>
          <a:endParaRPr lang="ru-RU"/>
        </a:p>
      </dgm:t>
    </dgm:pt>
    <dgm:pt modelId="{E8E79CDE-9AF4-40BF-8B26-DC4DA2565A28}">
      <dgm:prSet phldrT="[Текст]"/>
      <dgm:spPr/>
      <dgm:t>
        <a:bodyPr/>
        <a:lstStyle/>
        <a:p>
          <a:r>
            <a:rPr lang="ru-RU" dirty="0" smtClean="0"/>
            <a:t>Медицинские</a:t>
          </a:r>
          <a:r>
            <a:rPr lang="ru-RU" baseline="0" dirty="0" smtClean="0"/>
            <a:t> услуги</a:t>
          </a:r>
          <a:endParaRPr lang="ru-RU" dirty="0"/>
        </a:p>
      </dgm:t>
    </dgm:pt>
    <dgm:pt modelId="{A742060A-73E8-44B3-9D08-91C3C76BEBF8}" type="parTrans" cxnId="{DC4A9339-4C18-4958-BEBC-DEEA3B6327D9}">
      <dgm:prSet/>
      <dgm:spPr/>
      <dgm:t>
        <a:bodyPr/>
        <a:lstStyle/>
        <a:p>
          <a:endParaRPr lang="ru-RU"/>
        </a:p>
      </dgm:t>
    </dgm:pt>
    <dgm:pt modelId="{ED01986C-FB68-48A6-B18D-EFA2B09B5B56}" type="sibTrans" cxnId="{DC4A9339-4C18-4958-BEBC-DEEA3B6327D9}">
      <dgm:prSet/>
      <dgm:spPr/>
      <dgm:t>
        <a:bodyPr/>
        <a:lstStyle/>
        <a:p>
          <a:endParaRPr lang="ru-RU"/>
        </a:p>
      </dgm:t>
    </dgm:pt>
    <dgm:pt modelId="{2CEDC066-820E-48EE-9FFB-9E4FE5A4D4C7}">
      <dgm:prSet phldrT="[Текст]"/>
      <dgm:spPr/>
      <dgm:t>
        <a:bodyPr/>
        <a:lstStyle/>
        <a:p>
          <a:r>
            <a:rPr lang="ru-RU" dirty="0" smtClean="0"/>
            <a:t>Обед волонтеров</a:t>
          </a:r>
          <a:endParaRPr lang="ru-RU" dirty="0"/>
        </a:p>
      </dgm:t>
    </dgm:pt>
    <dgm:pt modelId="{88CB248E-A9FB-442B-BE78-70C9558AB690}" type="parTrans" cxnId="{5B824A0A-FEDE-48D0-A220-82871861D1D6}">
      <dgm:prSet/>
      <dgm:spPr/>
      <dgm:t>
        <a:bodyPr/>
        <a:lstStyle/>
        <a:p>
          <a:endParaRPr lang="ru-RU"/>
        </a:p>
      </dgm:t>
    </dgm:pt>
    <dgm:pt modelId="{26C47DA5-EAEE-4EE6-B2ED-B082FF7BAF2C}" type="sibTrans" cxnId="{5B824A0A-FEDE-48D0-A220-82871861D1D6}">
      <dgm:prSet/>
      <dgm:spPr/>
      <dgm:t>
        <a:bodyPr/>
        <a:lstStyle/>
        <a:p>
          <a:endParaRPr lang="ru-RU"/>
        </a:p>
      </dgm:t>
    </dgm:pt>
    <dgm:pt modelId="{3B6F41E7-344B-4925-9CCC-DE2BDA4411E5}">
      <dgm:prSet phldrT="[Текст]"/>
      <dgm:spPr/>
      <dgm:t>
        <a:bodyPr/>
        <a:lstStyle/>
        <a:p>
          <a:r>
            <a:rPr lang="ru-RU" dirty="0" smtClean="0"/>
            <a:t>Средства гигиены </a:t>
          </a:r>
          <a:endParaRPr lang="ru-RU" dirty="0"/>
        </a:p>
      </dgm:t>
    </dgm:pt>
    <dgm:pt modelId="{A665CCB8-C19C-4685-ADF8-09E2BC91303E}" type="parTrans" cxnId="{E2DB2E91-A413-4FCE-A3C5-AD5E214316DB}">
      <dgm:prSet/>
      <dgm:spPr/>
      <dgm:t>
        <a:bodyPr/>
        <a:lstStyle/>
        <a:p>
          <a:endParaRPr lang="ru-RU"/>
        </a:p>
      </dgm:t>
    </dgm:pt>
    <dgm:pt modelId="{B78FDFA0-E951-4617-BC7E-F034FC9FAFFC}" type="sibTrans" cxnId="{E2DB2E91-A413-4FCE-A3C5-AD5E214316DB}">
      <dgm:prSet/>
      <dgm:spPr/>
      <dgm:t>
        <a:bodyPr/>
        <a:lstStyle/>
        <a:p>
          <a:endParaRPr lang="ru-RU"/>
        </a:p>
      </dgm:t>
    </dgm:pt>
    <dgm:pt modelId="{5E921060-B4F8-413D-89F8-227A94258591}">
      <dgm:prSet phldrT="[Текст]"/>
      <dgm:spPr/>
      <dgm:t>
        <a:bodyPr/>
        <a:lstStyle/>
        <a:p>
          <a:r>
            <a:rPr lang="ru-RU" dirty="0" smtClean="0"/>
            <a:t>Транспортные расходы </a:t>
          </a:r>
          <a:endParaRPr lang="ru-RU" dirty="0"/>
        </a:p>
      </dgm:t>
    </dgm:pt>
    <dgm:pt modelId="{D7DE4026-DEC7-465A-9258-65EFFCAF2DC7}" type="parTrans" cxnId="{B411C4AC-E142-4562-9EFC-E4A62F685EA8}">
      <dgm:prSet/>
      <dgm:spPr/>
      <dgm:t>
        <a:bodyPr/>
        <a:lstStyle/>
        <a:p>
          <a:endParaRPr lang="ru-RU"/>
        </a:p>
      </dgm:t>
    </dgm:pt>
    <dgm:pt modelId="{58BCE603-9B7F-477C-A6EE-EDD9DDE99D01}" type="sibTrans" cxnId="{B411C4AC-E142-4562-9EFC-E4A62F685EA8}">
      <dgm:prSet/>
      <dgm:spPr/>
      <dgm:t>
        <a:bodyPr/>
        <a:lstStyle/>
        <a:p>
          <a:endParaRPr lang="ru-RU"/>
        </a:p>
      </dgm:t>
    </dgm:pt>
    <dgm:pt modelId="{827C43FE-1BFD-4256-A6E8-A00D68FB5D60}" type="pres">
      <dgm:prSet presAssocID="{5E537EB6-2D9F-45B9-A8AD-D43D99DDB32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8EEBC0-B018-43C4-A41D-83B8B30DDA73}" type="pres">
      <dgm:prSet presAssocID="{FDE1C2D7-BAF4-4294-A67F-29E83960989F}" presName="centerShape" presStyleLbl="node0" presStyleIdx="0" presStyleCnt="1"/>
      <dgm:spPr/>
      <dgm:t>
        <a:bodyPr/>
        <a:lstStyle/>
        <a:p>
          <a:endParaRPr lang="ru-RU"/>
        </a:p>
      </dgm:t>
    </dgm:pt>
    <dgm:pt modelId="{84AE3FE7-8126-44D0-8E70-45D23C76EBD2}" type="pres">
      <dgm:prSet presAssocID="{A742060A-73E8-44B3-9D08-91C3C76BEBF8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31A1A25A-AA6F-492F-9E2B-5BE6CC18AA32}" type="pres">
      <dgm:prSet presAssocID="{E8E79CDE-9AF4-40BF-8B26-DC4DA2565A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103C9-B470-4869-96FF-F9ABE48B9D3E}" type="pres">
      <dgm:prSet presAssocID="{88CB248E-A9FB-442B-BE78-70C9558AB69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10639A7-6F39-4538-AE52-202098973E9D}" type="pres">
      <dgm:prSet presAssocID="{2CEDC066-820E-48EE-9FFB-9E4FE5A4D4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A542D-35E0-44D3-A34D-9706D241FCFB}" type="pres">
      <dgm:prSet presAssocID="{A665CCB8-C19C-4685-ADF8-09E2BC91303E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92B1FC6-7D8E-4AFC-A774-831A806EF73F}" type="pres">
      <dgm:prSet presAssocID="{3B6F41E7-344B-4925-9CCC-DE2BDA4411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DB349-A5FF-48CA-9E2D-F720BAF49E1F}" type="pres">
      <dgm:prSet presAssocID="{D7DE4026-DEC7-465A-9258-65EFFCAF2DC7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D8988BA1-5D65-472D-ACB3-B2C62CA86877}" type="pres">
      <dgm:prSet presAssocID="{5E921060-B4F8-413D-89F8-227A942585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C7B7D-E969-428A-B012-1C3B96AA8C59}" type="presOf" srcId="{88CB248E-A9FB-442B-BE78-70C9558AB690}" destId="{765103C9-B470-4869-96FF-F9ABE48B9D3E}" srcOrd="0" destOrd="0" presId="urn:microsoft.com/office/officeart/2005/8/layout/radial4"/>
    <dgm:cxn modelId="{AE99FD7F-B3D8-4821-8023-AC6ACE1C1BEB}" type="presOf" srcId="{5E537EB6-2D9F-45B9-A8AD-D43D99DDB32D}" destId="{827C43FE-1BFD-4256-A6E8-A00D68FB5D60}" srcOrd="0" destOrd="0" presId="urn:microsoft.com/office/officeart/2005/8/layout/radial4"/>
    <dgm:cxn modelId="{AE7D1A86-040C-47EE-B098-CCB483D2101D}" type="presOf" srcId="{E8E79CDE-9AF4-40BF-8B26-DC4DA2565A28}" destId="{31A1A25A-AA6F-492F-9E2B-5BE6CC18AA32}" srcOrd="0" destOrd="0" presId="urn:microsoft.com/office/officeart/2005/8/layout/radial4"/>
    <dgm:cxn modelId="{E31D1B82-3379-4A61-9E6D-B4ADBE17DDA3}" type="presOf" srcId="{5E921060-B4F8-413D-89F8-227A94258591}" destId="{D8988BA1-5D65-472D-ACB3-B2C62CA86877}" srcOrd="0" destOrd="0" presId="urn:microsoft.com/office/officeart/2005/8/layout/radial4"/>
    <dgm:cxn modelId="{DC4A9339-4C18-4958-BEBC-DEEA3B6327D9}" srcId="{FDE1C2D7-BAF4-4294-A67F-29E83960989F}" destId="{E8E79CDE-9AF4-40BF-8B26-DC4DA2565A28}" srcOrd="0" destOrd="0" parTransId="{A742060A-73E8-44B3-9D08-91C3C76BEBF8}" sibTransId="{ED01986C-FB68-48A6-B18D-EFA2B09B5B56}"/>
    <dgm:cxn modelId="{77075F66-B96D-4766-8804-A22957E843B6}" type="presOf" srcId="{FDE1C2D7-BAF4-4294-A67F-29E83960989F}" destId="{CA8EEBC0-B018-43C4-A41D-83B8B30DDA73}" srcOrd="0" destOrd="0" presId="urn:microsoft.com/office/officeart/2005/8/layout/radial4"/>
    <dgm:cxn modelId="{E2DB2E91-A413-4FCE-A3C5-AD5E214316DB}" srcId="{FDE1C2D7-BAF4-4294-A67F-29E83960989F}" destId="{3B6F41E7-344B-4925-9CCC-DE2BDA4411E5}" srcOrd="2" destOrd="0" parTransId="{A665CCB8-C19C-4685-ADF8-09E2BC91303E}" sibTransId="{B78FDFA0-E951-4617-BC7E-F034FC9FAFFC}"/>
    <dgm:cxn modelId="{508BCA55-78A9-4EB2-AA01-17CA65CA41EE}" type="presOf" srcId="{3B6F41E7-344B-4925-9CCC-DE2BDA4411E5}" destId="{E92B1FC6-7D8E-4AFC-A774-831A806EF73F}" srcOrd="0" destOrd="0" presId="urn:microsoft.com/office/officeart/2005/8/layout/radial4"/>
    <dgm:cxn modelId="{F43C33A7-50CE-458E-9631-8D35F33A1AA3}" type="presOf" srcId="{D7DE4026-DEC7-465A-9258-65EFFCAF2DC7}" destId="{15BDB349-A5FF-48CA-9E2D-F720BAF49E1F}" srcOrd="0" destOrd="0" presId="urn:microsoft.com/office/officeart/2005/8/layout/radial4"/>
    <dgm:cxn modelId="{93B07D44-6B42-4104-BA54-C8256946AF41}" srcId="{5E537EB6-2D9F-45B9-A8AD-D43D99DDB32D}" destId="{FDE1C2D7-BAF4-4294-A67F-29E83960989F}" srcOrd="0" destOrd="0" parTransId="{AE1D4888-D6AA-49AD-8B06-DF62BFABCBBA}" sibTransId="{28F8DA90-9CB1-433E-8ADF-FA378C47025C}"/>
    <dgm:cxn modelId="{8CDF178A-2EE1-4238-8064-7A46B3AD9C81}" type="presOf" srcId="{2CEDC066-820E-48EE-9FFB-9E4FE5A4D4C7}" destId="{B10639A7-6F39-4538-AE52-202098973E9D}" srcOrd="0" destOrd="0" presId="urn:microsoft.com/office/officeart/2005/8/layout/radial4"/>
    <dgm:cxn modelId="{3A2FEE3B-6B2B-4A71-95CD-9B638183E32B}" type="presOf" srcId="{A665CCB8-C19C-4685-ADF8-09E2BC91303E}" destId="{ADAA542D-35E0-44D3-A34D-9706D241FCFB}" srcOrd="0" destOrd="0" presId="urn:microsoft.com/office/officeart/2005/8/layout/radial4"/>
    <dgm:cxn modelId="{FDD07151-E791-45A0-B7BE-B3CF0C619977}" type="presOf" srcId="{A742060A-73E8-44B3-9D08-91C3C76BEBF8}" destId="{84AE3FE7-8126-44D0-8E70-45D23C76EBD2}" srcOrd="0" destOrd="0" presId="urn:microsoft.com/office/officeart/2005/8/layout/radial4"/>
    <dgm:cxn modelId="{5B824A0A-FEDE-48D0-A220-82871861D1D6}" srcId="{FDE1C2D7-BAF4-4294-A67F-29E83960989F}" destId="{2CEDC066-820E-48EE-9FFB-9E4FE5A4D4C7}" srcOrd="1" destOrd="0" parTransId="{88CB248E-A9FB-442B-BE78-70C9558AB690}" sibTransId="{26C47DA5-EAEE-4EE6-B2ED-B082FF7BAF2C}"/>
    <dgm:cxn modelId="{B411C4AC-E142-4562-9EFC-E4A62F685EA8}" srcId="{FDE1C2D7-BAF4-4294-A67F-29E83960989F}" destId="{5E921060-B4F8-413D-89F8-227A94258591}" srcOrd="3" destOrd="0" parTransId="{D7DE4026-DEC7-465A-9258-65EFFCAF2DC7}" sibTransId="{58BCE603-9B7F-477C-A6EE-EDD9DDE99D01}"/>
    <dgm:cxn modelId="{D83A913B-2D1A-4FE1-82A7-024B849E5E92}" type="presParOf" srcId="{827C43FE-1BFD-4256-A6E8-A00D68FB5D60}" destId="{CA8EEBC0-B018-43C4-A41D-83B8B30DDA73}" srcOrd="0" destOrd="0" presId="urn:microsoft.com/office/officeart/2005/8/layout/radial4"/>
    <dgm:cxn modelId="{328ED466-8EF4-43C1-8611-A369BFE25C19}" type="presParOf" srcId="{827C43FE-1BFD-4256-A6E8-A00D68FB5D60}" destId="{84AE3FE7-8126-44D0-8E70-45D23C76EBD2}" srcOrd="1" destOrd="0" presId="urn:microsoft.com/office/officeart/2005/8/layout/radial4"/>
    <dgm:cxn modelId="{607455D4-B8F5-433C-8F6D-1653CA7D19A3}" type="presParOf" srcId="{827C43FE-1BFD-4256-A6E8-A00D68FB5D60}" destId="{31A1A25A-AA6F-492F-9E2B-5BE6CC18AA32}" srcOrd="2" destOrd="0" presId="urn:microsoft.com/office/officeart/2005/8/layout/radial4"/>
    <dgm:cxn modelId="{A6683018-D54A-491D-B5CC-3A9420CD8D08}" type="presParOf" srcId="{827C43FE-1BFD-4256-A6E8-A00D68FB5D60}" destId="{765103C9-B470-4869-96FF-F9ABE48B9D3E}" srcOrd="3" destOrd="0" presId="urn:microsoft.com/office/officeart/2005/8/layout/radial4"/>
    <dgm:cxn modelId="{4E243A0F-5055-4986-A44F-518B00FA68BC}" type="presParOf" srcId="{827C43FE-1BFD-4256-A6E8-A00D68FB5D60}" destId="{B10639A7-6F39-4538-AE52-202098973E9D}" srcOrd="4" destOrd="0" presId="urn:microsoft.com/office/officeart/2005/8/layout/radial4"/>
    <dgm:cxn modelId="{A7A481B2-D57E-4402-94EA-A513A2D4A366}" type="presParOf" srcId="{827C43FE-1BFD-4256-A6E8-A00D68FB5D60}" destId="{ADAA542D-35E0-44D3-A34D-9706D241FCFB}" srcOrd="5" destOrd="0" presId="urn:microsoft.com/office/officeart/2005/8/layout/radial4"/>
    <dgm:cxn modelId="{E257E510-9D89-4F48-A2C7-A4136AE25913}" type="presParOf" srcId="{827C43FE-1BFD-4256-A6E8-A00D68FB5D60}" destId="{E92B1FC6-7D8E-4AFC-A774-831A806EF73F}" srcOrd="6" destOrd="0" presId="urn:microsoft.com/office/officeart/2005/8/layout/radial4"/>
    <dgm:cxn modelId="{A2DA999F-936A-47CC-A3F1-27A7BD688D41}" type="presParOf" srcId="{827C43FE-1BFD-4256-A6E8-A00D68FB5D60}" destId="{15BDB349-A5FF-48CA-9E2D-F720BAF49E1F}" srcOrd="7" destOrd="0" presId="urn:microsoft.com/office/officeart/2005/8/layout/radial4"/>
    <dgm:cxn modelId="{4E0082CA-2FF0-493C-9619-46A1D805D9A5}" type="presParOf" srcId="{827C43FE-1BFD-4256-A6E8-A00D68FB5D60}" destId="{D8988BA1-5D65-472D-ACB3-B2C62CA8687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AB13D3-B67E-428F-9B20-143F8C7F86FE}" type="doc">
      <dgm:prSet loTypeId="urn:microsoft.com/office/officeart/2005/8/layout/list1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95A408BC-B45E-427C-92AC-4D2299BFDBA5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Число привлеченных студентов-волонтеров </a:t>
          </a:r>
          <a:r>
            <a:rPr lang="ru-RU" sz="2400" dirty="0" smtClean="0">
              <a:solidFill>
                <a:schemeClr val="tx1"/>
              </a:solidFill>
            </a:rPr>
            <a:t>- 60</a:t>
          </a:r>
          <a:endParaRPr lang="ru-RU" sz="2400" dirty="0">
            <a:solidFill>
              <a:schemeClr val="tx1"/>
            </a:solidFill>
          </a:endParaRPr>
        </a:p>
      </dgm:t>
    </dgm:pt>
    <dgm:pt modelId="{7D545012-A088-4AFC-9E54-DE57EBB3C486}" type="parTrans" cxnId="{0FF94D29-7678-4A51-A1CC-490BF6C760DF}">
      <dgm:prSet/>
      <dgm:spPr/>
      <dgm:t>
        <a:bodyPr/>
        <a:lstStyle/>
        <a:p>
          <a:endParaRPr lang="ru-RU"/>
        </a:p>
      </dgm:t>
    </dgm:pt>
    <dgm:pt modelId="{7231B9C5-96C9-433C-8E70-8F361781C61D}" type="sibTrans" cxnId="{0FF94D29-7678-4A51-A1CC-490BF6C760DF}">
      <dgm:prSet/>
      <dgm:spPr/>
      <dgm:t>
        <a:bodyPr/>
        <a:lstStyle/>
        <a:p>
          <a:endParaRPr lang="ru-RU"/>
        </a:p>
      </dgm:t>
    </dgm:pt>
    <dgm:pt modelId="{A90E440D-E058-4A00-9317-BBD95AF14C04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Предполагаемое число госпитализаций в больницу – </a:t>
          </a:r>
          <a:r>
            <a:rPr lang="ru-RU" sz="2400" dirty="0" smtClean="0">
              <a:solidFill>
                <a:schemeClr val="tx1"/>
              </a:solidFill>
            </a:rPr>
            <a:t>20</a:t>
          </a:r>
          <a:r>
            <a:rPr lang="ru-RU" sz="1300" dirty="0" smtClean="0">
              <a:solidFill>
                <a:schemeClr val="tx1"/>
              </a:solidFill>
            </a:rPr>
            <a:t> </a:t>
          </a:r>
          <a:endParaRPr lang="ru-RU" sz="1300" dirty="0">
            <a:solidFill>
              <a:schemeClr val="tx1"/>
            </a:solidFill>
          </a:endParaRPr>
        </a:p>
      </dgm:t>
    </dgm:pt>
    <dgm:pt modelId="{9AB76EFB-C3A2-4571-9B05-F9E368023196}" type="parTrans" cxnId="{B2BEB6FB-1542-42F5-9FD0-CC786469757E}">
      <dgm:prSet/>
      <dgm:spPr/>
      <dgm:t>
        <a:bodyPr/>
        <a:lstStyle/>
        <a:p>
          <a:endParaRPr lang="ru-RU"/>
        </a:p>
      </dgm:t>
    </dgm:pt>
    <dgm:pt modelId="{1BB720EA-4DD9-441C-9B16-A789975DCA75}" type="sibTrans" cxnId="{B2BEB6FB-1542-42F5-9FD0-CC786469757E}">
      <dgm:prSet/>
      <dgm:spPr/>
      <dgm:t>
        <a:bodyPr/>
        <a:lstStyle/>
        <a:p>
          <a:endParaRPr lang="ru-RU"/>
        </a:p>
      </dgm:t>
    </dgm:pt>
    <dgm:pt modelId="{DBDD89F3-86AE-4928-8442-04D5D39CACFC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Предполагаемое число публикаций в СМИ – </a:t>
          </a:r>
          <a:r>
            <a:rPr lang="ru-RU" sz="2400" dirty="0" smtClean="0">
              <a:solidFill>
                <a:schemeClr val="tx1"/>
              </a:solidFill>
            </a:rPr>
            <a:t>20</a:t>
          </a:r>
          <a:endParaRPr lang="ru-RU" sz="2400" dirty="0">
            <a:solidFill>
              <a:schemeClr val="tx1"/>
            </a:solidFill>
          </a:endParaRPr>
        </a:p>
      </dgm:t>
    </dgm:pt>
    <dgm:pt modelId="{D4F3EC86-9E17-40C7-A93F-F73E1371AC6F}" type="parTrans" cxnId="{D80D0379-0B9E-4F2F-B6FF-3137FAC99137}">
      <dgm:prSet/>
      <dgm:spPr/>
      <dgm:t>
        <a:bodyPr/>
        <a:lstStyle/>
        <a:p>
          <a:endParaRPr lang="ru-RU"/>
        </a:p>
      </dgm:t>
    </dgm:pt>
    <dgm:pt modelId="{A2219BA4-DD14-4760-9D91-F5E47B5D4E13}" type="sibTrans" cxnId="{D80D0379-0B9E-4F2F-B6FF-3137FAC99137}">
      <dgm:prSet/>
      <dgm:spPr/>
      <dgm:t>
        <a:bodyPr/>
        <a:lstStyle/>
        <a:p>
          <a:endParaRPr lang="ru-RU"/>
        </a:p>
      </dgm:t>
    </dgm:pt>
    <dgm:pt modelId="{3E699F6C-E064-4F19-B26E-989E045D0C86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Количество осмотров – </a:t>
          </a:r>
          <a:r>
            <a:rPr lang="ru-RU" sz="2400" dirty="0" smtClean="0">
              <a:solidFill>
                <a:schemeClr val="tx1"/>
              </a:solidFill>
            </a:rPr>
            <a:t>300 </a:t>
          </a:r>
          <a:endParaRPr lang="ru-RU" sz="2400" dirty="0">
            <a:solidFill>
              <a:schemeClr val="tx1"/>
            </a:solidFill>
          </a:endParaRPr>
        </a:p>
      </dgm:t>
    </dgm:pt>
    <dgm:pt modelId="{C80B115F-2A54-4FCE-819C-4F94C87652B7}" type="parTrans" cxnId="{DAFC1BE4-A08E-492B-A575-4924B868162B}">
      <dgm:prSet/>
      <dgm:spPr/>
      <dgm:t>
        <a:bodyPr/>
        <a:lstStyle/>
        <a:p>
          <a:endParaRPr lang="ru-RU"/>
        </a:p>
      </dgm:t>
    </dgm:pt>
    <dgm:pt modelId="{C4495859-D140-4B25-BD89-8937D2EB3DD8}" type="sibTrans" cxnId="{DAFC1BE4-A08E-492B-A575-4924B868162B}">
      <dgm:prSet/>
      <dgm:spPr/>
      <dgm:t>
        <a:bodyPr/>
        <a:lstStyle/>
        <a:p>
          <a:endParaRPr lang="ru-RU"/>
        </a:p>
      </dgm:t>
    </dgm:pt>
    <dgm:pt modelId="{C617BE5B-046E-4A64-9425-3177534AD7FD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Предполагаемое число публикаций в соц. сетях – </a:t>
          </a:r>
          <a:r>
            <a:rPr lang="ru-RU" sz="2400" dirty="0" smtClean="0">
              <a:solidFill>
                <a:schemeClr val="tx1"/>
              </a:solidFill>
            </a:rPr>
            <a:t>80 </a:t>
          </a:r>
          <a:endParaRPr lang="ru-RU" sz="2400" dirty="0">
            <a:solidFill>
              <a:schemeClr val="tx1"/>
            </a:solidFill>
          </a:endParaRPr>
        </a:p>
      </dgm:t>
    </dgm:pt>
    <dgm:pt modelId="{117D8297-BFAC-4BFC-8710-EB256D187A80}" type="parTrans" cxnId="{B4AA8A72-24E8-433E-AC8F-83B786780A44}">
      <dgm:prSet/>
      <dgm:spPr/>
      <dgm:t>
        <a:bodyPr/>
        <a:lstStyle/>
        <a:p>
          <a:endParaRPr lang="ru-RU"/>
        </a:p>
      </dgm:t>
    </dgm:pt>
    <dgm:pt modelId="{DBD1DE74-C545-4F0D-B4B6-8BE928BA446D}" type="sibTrans" cxnId="{B4AA8A72-24E8-433E-AC8F-83B786780A44}">
      <dgm:prSet/>
      <dgm:spPr/>
      <dgm:t>
        <a:bodyPr/>
        <a:lstStyle/>
        <a:p>
          <a:endParaRPr lang="ru-RU"/>
        </a:p>
      </dgm:t>
    </dgm:pt>
    <dgm:pt modelId="{B404B52A-495E-43BE-B6FA-6C397AA044A9}">
      <dgm:prSet custT="1"/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</a:rPr>
            <a:t>Количество выездов (патрулирований) – </a:t>
          </a:r>
          <a:r>
            <a:rPr lang="ru-RU" sz="2400" dirty="0" smtClean="0">
              <a:solidFill>
                <a:schemeClr val="tx1"/>
              </a:solidFill>
            </a:rPr>
            <a:t>27</a:t>
          </a:r>
          <a:endParaRPr lang="ru-RU" sz="2400" dirty="0"/>
        </a:p>
      </dgm:t>
    </dgm:pt>
    <dgm:pt modelId="{DE412782-78A8-4488-A387-FD80A68E2089}" type="parTrans" cxnId="{9F02CA22-7981-4907-970D-2FC2A4A4FECC}">
      <dgm:prSet/>
      <dgm:spPr/>
      <dgm:t>
        <a:bodyPr/>
        <a:lstStyle/>
        <a:p>
          <a:endParaRPr lang="ru-RU"/>
        </a:p>
      </dgm:t>
    </dgm:pt>
    <dgm:pt modelId="{D459AEB7-FC09-4FE5-BBB1-3CE941AF3CD4}" type="sibTrans" cxnId="{9F02CA22-7981-4907-970D-2FC2A4A4FECC}">
      <dgm:prSet/>
      <dgm:spPr/>
      <dgm:t>
        <a:bodyPr/>
        <a:lstStyle/>
        <a:p>
          <a:endParaRPr lang="ru-RU"/>
        </a:p>
      </dgm:t>
    </dgm:pt>
    <dgm:pt modelId="{B8311BC2-6D4C-4184-A235-BCDE875484B5}" type="pres">
      <dgm:prSet presAssocID="{09AB13D3-B67E-428F-9B20-143F8C7F86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F91D5-E764-4A81-94B7-B322BDD0950A}" type="pres">
      <dgm:prSet presAssocID="{95A408BC-B45E-427C-92AC-4D2299BFDBA5}" presName="parentLin" presStyleCnt="0"/>
      <dgm:spPr/>
    </dgm:pt>
    <dgm:pt modelId="{01DFB749-52D2-485E-BB0C-1666FC80A613}" type="pres">
      <dgm:prSet presAssocID="{95A408BC-B45E-427C-92AC-4D2299BFDBA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3B5B2B8-2C1E-47F4-96EB-952453F46646}" type="pres">
      <dgm:prSet presAssocID="{95A408BC-B45E-427C-92AC-4D2299BFDBA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34A94-90FD-4144-8269-D862457E96B6}" type="pres">
      <dgm:prSet presAssocID="{95A408BC-B45E-427C-92AC-4D2299BFDBA5}" presName="negativeSpace" presStyleCnt="0"/>
      <dgm:spPr/>
    </dgm:pt>
    <dgm:pt modelId="{7690C444-30CF-4C06-95D7-FE1877F6BE17}" type="pres">
      <dgm:prSet presAssocID="{95A408BC-B45E-427C-92AC-4D2299BFDBA5}" presName="childText" presStyleLbl="conFgAcc1" presStyleIdx="0" presStyleCnt="6">
        <dgm:presLayoutVars>
          <dgm:bulletEnabled val="1"/>
        </dgm:presLayoutVars>
      </dgm:prSet>
      <dgm:spPr/>
    </dgm:pt>
    <dgm:pt modelId="{63EBBFE9-F7ED-4858-9CED-CE31ADCF3E9B}" type="pres">
      <dgm:prSet presAssocID="{7231B9C5-96C9-433C-8E70-8F361781C61D}" presName="spaceBetweenRectangles" presStyleCnt="0"/>
      <dgm:spPr/>
    </dgm:pt>
    <dgm:pt modelId="{4B1EE9F4-949B-4D1E-95F1-F0D4C487E90B}" type="pres">
      <dgm:prSet presAssocID="{3E699F6C-E064-4F19-B26E-989E045D0C86}" presName="parentLin" presStyleCnt="0"/>
      <dgm:spPr/>
    </dgm:pt>
    <dgm:pt modelId="{FBEE5286-5FEF-4406-B4AF-84439E04AFCD}" type="pres">
      <dgm:prSet presAssocID="{3E699F6C-E064-4F19-B26E-989E045D0C8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A822ECC-B9CB-4F1A-BBC6-5822083145A3}" type="pres">
      <dgm:prSet presAssocID="{3E699F6C-E064-4F19-B26E-989E045D0C8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12759-E071-4BBC-B36B-5B0D4FE3D204}" type="pres">
      <dgm:prSet presAssocID="{3E699F6C-E064-4F19-B26E-989E045D0C86}" presName="negativeSpace" presStyleCnt="0"/>
      <dgm:spPr/>
    </dgm:pt>
    <dgm:pt modelId="{F0E425C0-F2A6-4C29-B7A8-90D2EECF2104}" type="pres">
      <dgm:prSet presAssocID="{3E699F6C-E064-4F19-B26E-989E045D0C86}" presName="childText" presStyleLbl="conFgAcc1" presStyleIdx="1" presStyleCnt="6">
        <dgm:presLayoutVars>
          <dgm:bulletEnabled val="1"/>
        </dgm:presLayoutVars>
      </dgm:prSet>
      <dgm:spPr/>
    </dgm:pt>
    <dgm:pt modelId="{1981B742-6816-4A5D-8385-F2293EAF9BD5}" type="pres">
      <dgm:prSet presAssocID="{C4495859-D140-4B25-BD89-8937D2EB3DD8}" presName="spaceBetweenRectangles" presStyleCnt="0"/>
      <dgm:spPr/>
    </dgm:pt>
    <dgm:pt modelId="{FFD0F92D-5710-4137-97AF-584F70E2A230}" type="pres">
      <dgm:prSet presAssocID="{B404B52A-495E-43BE-B6FA-6C397AA044A9}" presName="parentLin" presStyleCnt="0"/>
      <dgm:spPr/>
    </dgm:pt>
    <dgm:pt modelId="{1DCECD3E-406A-43B3-B196-73571D8200FB}" type="pres">
      <dgm:prSet presAssocID="{B404B52A-495E-43BE-B6FA-6C397AA044A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7F0371AA-388E-4344-A699-5B01D31BFDB2}" type="pres">
      <dgm:prSet presAssocID="{B404B52A-495E-43BE-B6FA-6C397AA044A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8DEA6-0415-4AD7-84E4-1BBD0815AE48}" type="pres">
      <dgm:prSet presAssocID="{B404B52A-495E-43BE-B6FA-6C397AA044A9}" presName="negativeSpace" presStyleCnt="0"/>
      <dgm:spPr/>
    </dgm:pt>
    <dgm:pt modelId="{43834EA5-4E4A-4A0E-9870-28705E7EAFA4}" type="pres">
      <dgm:prSet presAssocID="{B404B52A-495E-43BE-B6FA-6C397AA044A9}" presName="childText" presStyleLbl="conFgAcc1" presStyleIdx="2" presStyleCnt="6">
        <dgm:presLayoutVars>
          <dgm:bulletEnabled val="1"/>
        </dgm:presLayoutVars>
      </dgm:prSet>
      <dgm:spPr/>
    </dgm:pt>
    <dgm:pt modelId="{142C8E71-E5CF-4C4E-8FB6-8513E81765DB}" type="pres">
      <dgm:prSet presAssocID="{D459AEB7-FC09-4FE5-BBB1-3CE941AF3CD4}" presName="spaceBetweenRectangles" presStyleCnt="0"/>
      <dgm:spPr/>
    </dgm:pt>
    <dgm:pt modelId="{4841C413-5E16-423D-B227-A7AF484C5663}" type="pres">
      <dgm:prSet presAssocID="{A90E440D-E058-4A00-9317-BBD95AF14C04}" presName="parentLin" presStyleCnt="0"/>
      <dgm:spPr/>
    </dgm:pt>
    <dgm:pt modelId="{174B4B67-360E-448C-9C47-6CA041CD81AD}" type="pres">
      <dgm:prSet presAssocID="{A90E440D-E058-4A00-9317-BBD95AF14C0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C5F063C-0C61-47A3-A130-86D93E3A9EF5}" type="pres">
      <dgm:prSet presAssocID="{A90E440D-E058-4A00-9317-BBD95AF14C0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3F9ED-0F70-4E2E-BEA4-231A1E567250}" type="pres">
      <dgm:prSet presAssocID="{A90E440D-E058-4A00-9317-BBD95AF14C04}" presName="negativeSpace" presStyleCnt="0"/>
      <dgm:spPr/>
    </dgm:pt>
    <dgm:pt modelId="{9401F8BF-CCBF-4187-AA5E-2C2843B26021}" type="pres">
      <dgm:prSet presAssocID="{A90E440D-E058-4A00-9317-BBD95AF14C04}" presName="childText" presStyleLbl="conFgAcc1" presStyleIdx="3" presStyleCnt="6">
        <dgm:presLayoutVars>
          <dgm:bulletEnabled val="1"/>
        </dgm:presLayoutVars>
      </dgm:prSet>
      <dgm:spPr/>
    </dgm:pt>
    <dgm:pt modelId="{0860F16E-BEF1-463C-BA16-D2F9954626DC}" type="pres">
      <dgm:prSet presAssocID="{1BB720EA-4DD9-441C-9B16-A789975DCA75}" presName="spaceBetweenRectangles" presStyleCnt="0"/>
      <dgm:spPr/>
    </dgm:pt>
    <dgm:pt modelId="{CB3922D1-929F-464F-96DD-19F7EB93B4BD}" type="pres">
      <dgm:prSet presAssocID="{DBDD89F3-86AE-4928-8442-04D5D39CACFC}" presName="parentLin" presStyleCnt="0"/>
      <dgm:spPr/>
    </dgm:pt>
    <dgm:pt modelId="{38F4317C-23B4-48A1-A91A-BDFC0AB97902}" type="pres">
      <dgm:prSet presAssocID="{DBDD89F3-86AE-4928-8442-04D5D39CACF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5845983-434B-467D-9232-084AD557F79A}" type="pres">
      <dgm:prSet presAssocID="{DBDD89F3-86AE-4928-8442-04D5D39CACFC}" presName="parentText" presStyleLbl="node1" presStyleIdx="4" presStyleCnt="6" custLinFactNeighborX="18445" custLinFactNeighborY="98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388F2-CB40-4938-B30C-58F656B622E5}" type="pres">
      <dgm:prSet presAssocID="{DBDD89F3-86AE-4928-8442-04D5D39CACFC}" presName="negativeSpace" presStyleCnt="0"/>
      <dgm:spPr/>
    </dgm:pt>
    <dgm:pt modelId="{7C27FB91-ACF4-4A18-ABD6-A0B6AA77CD88}" type="pres">
      <dgm:prSet presAssocID="{DBDD89F3-86AE-4928-8442-04D5D39CACFC}" presName="childText" presStyleLbl="conFgAcc1" presStyleIdx="4" presStyleCnt="6">
        <dgm:presLayoutVars>
          <dgm:bulletEnabled val="1"/>
        </dgm:presLayoutVars>
      </dgm:prSet>
      <dgm:spPr/>
    </dgm:pt>
    <dgm:pt modelId="{5D8B469A-54B2-4D70-B006-70A22EAC4EC5}" type="pres">
      <dgm:prSet presAssocID="{A2219BA4-DD14-4760-9D91-F5E47B5D4E13}" presName="spaceBetweenRectangles" presStyleCnt="0"/>
      <dgm:spPr/>
    </dgm:pt>
    <dgm:pt modelId="{CAD894D9-2DE8-47A2-B7A6-71DDAF18EA5E}" type="pres">
      <dgm:prSet presAssocID="{C617BE5B-046E-4A64-9425-3177534AD7FD}" presName="parentLin" presStyleCnt="0"/>
      <dgm:spPr/>
    </dgm:pt>
    <dgm:pt modelId="{C55A5F7B-B942-42D0-A11F-2DF6E619B237}" type="pres">
      <dgm:prSet presAssocID="{C617BE5B-046E-4A64-9425-3177534AD7F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39876D7-17C3-4C96-95E6-97D925D8EC07}" type="pres">
      <dgm:prSet presAssocID="{C617BE5B-046E-4A64-9425-3177534AD7F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EDF9A-F3E6-4A2A-841D-B7AC626B0894}" type="pres">
      <dgm:prSet presAssocID="{C617BE5B-046E-4A64-9425-3177534AD7FD}" presName="negativeSpace" presStyleCnt="0"/>
      <dgm:spPr/>
    </dgm:pt>
    <dgm:pt modelId="{CA8C4D67-B6E8-4919-99A8-DDEC3EB59A32}" type="pres">
      <dgm:prSet presAssocID="{C617BE5B-046E-4A64-9425-3177534AD7F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100311-1624-43C6-8AEE-202E8C236325}" type="presOf" srcId="{09AB13D3-B67E-428F-9B20-143F8C7F86FE}" destId="{B8311BC2-6D4C-4184-A235-BCDE875484B5}" srcOrd="0" destOrd="0" presId="urn:microsoft.com/office/officeart/2005/8/layout/list1"/>
    <dgm:cxn modelId="{1804CF14-BBAF-41EC-A5C6-6F3949DCEA53}" type="presOf" srcId="{A90E440D-E058-4A00-9317-BBD95AF14C04}" destId="{1C5F063C-0C61-47A3-A130-86D93E3A9EF5}" srcOrd="1" destOrd="0" presId="urn:microsoft.com/office/officeart/2005/8/layout/list1"/>
    <dgm:cxn modelId="{36FB8400-D28B-4502-98F4-0C947380D6BF}" type="presOf" srcId="{95A408BC-B45E-427C-92AC-4D2299BFDBA5}" destId="{03B5B2B8-2C1E-47F4-96EB-952453F46646}" srcOrd="1" destOrd="0" presId="urn:microsoft.com/office/officeart/2005/8/layout/list1"/>
    <dgm:cxn modelId="{BBDB3E33-062A-44F1-877A-55FD08BAA37F}" type="presOf" srcId="{C617BE5B-046E-4A64-9425-3177534AD7FD}" destId="{C55A5F7B-B942-42D0-A11F-2DF6E619B237}" srcOrd="0" destOrd="0" presId="urn:microsoft.com/office/officeart/2005/8/layout/list1"/>
    <dgm:cxn modelId="{6A0A33A0-8F65-454D-8E6B-B4D242BAC2DB}" type="presOf" srcId="{3E699F6C-E064-4F19-B26E-989E045D0C86}" destId="{2A822ECC-B9CB-4F1A-BBC6-5822083145A3}" srcOrd="1" destOrd="0" presId="urn:microsoft.com/office/officeart/2005/8/layout/list1"/>
    <dgm:cxn modelId="{0FF94D29-7678-4A51-A1CC-490BF6C760DF}" srcId="{09AB13D3-B67E-428F-9B20-143F8C7F86FE}" destId="{95A408BC-B45E-427C-92AC-4D2299BFDBA5}" srcOrd="0" destOrd="0" parTransId="{7D545012-A088-4AFC-9E54-DE57EBB3C486}" sibTransId="{7231B9C5-96C9-433C-8E70-8F361781C61D}"/>
    <dgm:cxn modelId="{DAFC1BE4-A08E-492B-A575-4924B868162B}" srcId="{09AB13D3-B67E-428F-9B20-143F8C7F86FE}" destId="{3E699F6C-E064-4F19-B26E-989E045D0C86}" srcOrd="1" destOrd="0" parTransId="{C80B115F-2A54-4FCE-819C-4F94C87652B7}" sibTransId="{C4495859-D140-4B25-BD89-8937D2EB3DD8}"/>
    <dgm:cxn modelId="{D80D0379-0B9E-4F2F-B6FF-3137FAC99137}" srcId="{09AB13D3-B67E-428F-9B20-143F8C7F86FE}" destId="{DBDD89F3-86AE-4928-8442-04D5D39CACFC}" srcOrd="4" destOrd="0" parTransId="{D4F3EC86-9E17-40C7-A93F-F73E1371AC6F}" sibTransId="{A2219BA4-DD14-4760-9D91-F5E47B5D4E13}"/>
    <dgm:cxn modelId="{9A095F89-9946-4C67-B711-0AA84C8FA8BC}" type="presOf" srcId="{B404B52A-495E-43BE-B6FA-6C397AA044A9}" destId="{1DCECD3E-406A-43B3-B196-73571D8200FB}" srcOrd="0" destOrd="0" presId="urn:microsoft.com/office/officeart/2005/8/layout/list1"/>
    <dgm:cxn modelId="{9F9A06C4-975A-4158-A4DF-CC348C0C279D}" type="presOf" srcId="{C617BE5B-046E-4A64-9425-3177534AD7FD}" destId="{739876D7-17C3-4C96-95E6-97D925D8EC07}" srcOrd="1" destOrd="0" presId="urn:microsoft.com/office/officeart/2005/8/layout/list1"/>
    <dgm:cxn modelId="{B4AA8A72-24E8-433E-AC8F-83B786780A44}" srcId="{09AB13D3-B67E-428F-9B20-143F8C7F86FE}" destId="{C617BE5B-046E-4A64-9425-3177534AD7FD}" srcOrd="5" destOrd="0" parTransId="{117D8297-BFAC-4BFC-8710-EB256D187A80}" sibTransId="{DBD1DE74-C545-4F0D-B4B6-8BE928BA446D}"/>
    <dgm:cxn modelId="{B2BEB6FB-1542-42F5-9FD0-CC786469757E}" srcId="{09AB13D3-B67E-428F-9B20-143F8C7F86FE}" destId="{A90E440D-E058-4A00-9317-BBD95AF14C04}" srcOrd="3" destOrd="0" parTransId="{9AB76EFB-C3A2-4571-9B05-F9E368023196}" sibTransId="{1BB720EA-4DD9-441C-9B16-A789975DCA75}"/>
    <dgm:cxn modelId="{317545A7-4EFE-44E3-8D2D-24C8BCE07105}" type="presOf" srcId="{3E699F6C-E064-4F19-B26E-989E045D0C86}" destId="{FBEE5286-5FEF-4406-B4AF-84439E04AFCD}" srcOrd="0" destOrd="0" presId="urn:microsoft.com/office/officeart/2005/8/layout/list1"/>
    <dgm:cxn modelId="{F3DA3002-3068-4062-A972-904421E9C7E1}" type="presOf" srcId="{DBDD89F3-86AE-4928-8442-04D5D39CACFC}" destId="{35845983-434B-467D-9232-084AD557F79A}" srcOrd="1" destOrd="0" presId="urn:microsoft.com/office/officeart/2005/8/layout/list1"/>
    <dgm:cxn modelId="{33BEEF02-6A01-4762-B0C2-D6D4127CFB81}" type="presOf" srcId="{DBDD89F3-86AE-4928-8442-04D5D39CACFC}" destId="{38F4317C-23B4-48A1-A91A-BDFC0AB97902}" srcOrd="0" destOrd="0" presId="urn:microsoft.com/office/officeart/2005/8/layout/list1"/>
    <dgm:cxn modelId="{9433A478-326A-4737-AC77-72ABC3F1241F}" type="presOf" srcId="{B404B52A-495E-43BE-B6FA-6C397AA044A9}" destId="{7F0371AA-388E-4344-A699-5B01D31BFDB2}" srcOrd="1" destOrd="0" presId="urn:microsoft.com/office/officeart/2005/8/layout/list1"/>
    <dgm:cxn modelId="{D58BE5BC-9802-4286-A345-BC5DAC8840DB}" type="presOf" srcId="{A90E440D-E058-4A00-9317-BBD95AF14C04}" destId="{174B4B67-360E-448C-9C47-6CA041CD81AD}" srcOrd="0" destOrd="0" presId="urn:microsoft.com/office/officeart/2005/8/layout/list1"/>
    <dgm:cxn modelId="{FA2EDF1E-77DB-42EA-B1F5-02F658130451}" type="presOf" srcId="{95A408BC-B45E-427C-92AC-4D2299BFDBA5}" destId="{01DFB749-52D2-485E-BB0C-1666FC80A613}" srcOrd="0" destOrd="0" presId="urn:microsoft.com/office/officeart/2005/8/layout/list1"/>
    <dgm:cxn modelId="{9F02CA22-7981-4907-970D-2FC2A4A4FECC}" srcId="{09AB13D3-B67E-428F-9B20-143F8C7F86FE}" destId="{B404B52A-495E-43BE-B6FA-6C397AA044A9}" srcOrd="2" destOrd="0" parTransId="{DE412782-78A8-4488-A387-FD80A68E2089}" sibTransId="{D459AEB7-FC09-4FE5-BBB1-3CE941AF3CD4}"/>
    <dgm:cxn modelId="{FC4FA968-9F7E-4968-817D-B54AB7CCBD51}" type="presParOf" srcId="{B8311BC2-6D4C-4184-A235-BCDE875484B5}" destId="{A7FF91D5-E764-4A81-94B7-B322BDD0950A}" srcOrd="0" destOrd="0" presId="urn:microsoft.com/office/officeart/2005/8/layout/list1"/>
    <dgm:cxn modelId="{5FF2B118-F84A-4A55-BA49-2052B0E72995}" type="presParOf" srcId="{A7FF91D5-E764-4A81-94B7-B322BDD0950A}" destId="{01DFB749-52D2-485E-BB0C-1666FC80A613}" srcOrd="0" destOrd="0" presId="urn:microsoft.com/office/officeart/2005/8/layout/list1"/>
    <dgm:cxn modelId="{61596916-1A41-431A-825B-D5C41F31338E}" type="presParOf" srcId="{A7FF91D5-E764-4A81-94B7-B322BDD0950A}" destId="{03B5B2B8-2C1E-47F4-96EB-952453F46646}" srcOrd="1" destOrd="0" presId="urn:microsoft.com/office/officeart/2005/8/layout/list1"/>
    <dgm:cxn modelId="{1FD6882B-9989-42E6-8E7C-B33D5611BCD1}" type="presParOf" srcId="{B8311BC2-6D4C-4184-A235-BCDE875484B5}" destId="{59334A94-90FD-4144-8269-D862457E96B6}" srcOrd="1" destOrd="0" presId="urn:microsoft.com/office/officeart/2005/8/layout/list1"/>
    <dgm:cxn modelId="{BF16950C-A71A-48CE-BE25-FF8946D44DCB}" type="presParOf" srcId="{B8311BC2-6D4C-4184-A235-BCDE875484B5}" destId="{7690C444-30CF-4C06-95D7-FE1877F6BE17}" srcOrd="2" destOrd="0" presId="urn:microsoft.com/office/officeart/2005/8/layout/list1"/>
    <dgm:cxn modelId="{69BA0BEE-9DEC-4ABC-8B24-96719B165AA9}" type="presParOf" srcId="{B8311BC2-6D4C-4184-A235-BCDE875484B5}" destId="{63EBBFE9-F7ED-4858-9CED-CE31ADCF3E9B}" srcOrd="3" destOrd="0" presId="urn:microsoft.com/office/officeart/2005/8/layout/list1"/>
    <dgm:cxn modelId="{19631FEE-FB54-4672-82BC-FE3E2318639A}" type="presParOf" srcId="{B8311BC2-6D4C-4184-A235-BCDE875484B5}" destId="{4B1EE9F4-949B-4D1E-95F1-F0D4C487E90B}" srcOrd="4" destOrd="0" presId="urn:microsoft.com/office/officeart/2005/8/layout/list1"/>
    <dgm:cxn modelId="{515D91BB-A889-45CD-9475-EB1F5C0CA872}" type="presParOf" srcId="{4B1EE9F4-949B-4D1E-95F1-F0D4C487E90B}" destId="{FBEE5286-5FEF-4406-B4AF-84439E04AFCD}" srcOrd="0" destOrd="0" presId="urn:microsoft.com/office/officeart/2005/8/layout/list1"/>
    <dgm:cxn modelId="{F19AA07E-0CB9-4770-90F8-C395F3809F6B}" type="presParOf" srcId="{4B1EE9F4-949B-4D1E-95F1-F0D4C487E90B}" destId="{2A822ECC-B9CB-4F1A-BBC6-5822083145A3}" srcOrd="1" destOrd="0" presId="urn:microsoft.com/office/officeart/2005/8/layout/list1"/>
    <dgm:cxn modelId="{050C82E9-2A28-4CD7-8625-E8CA4955D5AA}" type="presParOf" srcId="{B8311BC2-6D4C-4184-A235-BCDE875484B5}" destId="{CCF12759-E071-4BBC-B36B-5B0D4FE3D204}" srcOrd="5" destOrd="0" presId="urn:microsoft.com/office/officeart/2005/8/layout/list1"/>
    <dgm:cxn modelId="{70AC22D5-DB56-4DEB-9F7C-4DB59AAED55D}" type="presParOf" srcId="{B8311BC2-6D4C-4184-A235-BCDE875484B5}" destId="{F0E425C0-F2A6-4C29-B7A8-90D2EECF2104}" srcOrd="6" destOrd="0" presId="urn:microsoft.com/office/officeart/2005/8/layout/list1"/>
    <dgm:cxn modelId="{E9351895-EB0F-499A-BCE4-3F65F24E0475}" type="presParOf" srcId="{B8311BC2-6D4C-4184-A235-BCDE875484B5}" destId="{1981B742-6816-4A5D-8385-F2293EAF9BD5}" srcOrd="7" destOrd="0" presId="urn:microsoft.com/office/officeart/2005/8/layout/list1"/>
    <dgm:cxn modelId="{6B0F123F-A0CA-4B21-A9C5-9FEF49AE3F3E}" type="presParOf" srcId="{B8311BC2-6D4C-4184-A235-BCDE875484B5}" destId="{FFD0F92D-5710-4137-97AF-584F70E2A230}" srcOrd="8" destOrd="0" presId="urn:microsoft.com/office/officeart/2005/8/layout/list1"/>
    <dgm:cxn modelId="{1BA861B1-08E9-4B59-B723-8787BD43444C}" type="presParOf" srcId="{FFD0F92D-5710-4137-97AF-584F70E2A230}" destId="{1DCECD3E-406A-43B3-B196-73571D8200FB}" srcOrd="0" destOrd="0" presId="urn:microsoft.com/office/officeart/2005/8/layout/list1"/>
    <dgm:cxn modelId="{F41511E5-A73C-4A23-A480-D8BE2328344F}" type="presParOf" srcId="{FFD0F92D-5710-4137-97AF-584F70E2A230}" destId="{7F0371AA-388E-4344-A699-5B01D31BFDB2}" srcOrd="1" destOrd="0" presId="urn:microsoft.com/office/officeart/2005/8/layout/list1"/>
    <dgm:cxn modelId="{83369EED-3CBB-47E9-9C5A-B1D38A18F087}" type="presParOf" srcId="{B8311BC2-6D4C-4184-A235-BCDE875484B5}" destId="{4A88DEA6-0415-4AD7-84E4-1BBD0815AE48}" srcOrd="9" destOrd="0" presId="urn:microsoft.com/office/officeart/2005/8/layout/list1"/>
    <dgm:cxn modelId="{F0F64390-39B9-409B-9A6D-3884D88BEDDB}" type="presParOf" srcId="{B8311BC2-6D4C-4184-A235-BCDE875484B5}" destId="{43834EA5-4E4A-4A0E-9870-28705E7EAFA4}" srcOrd="10" destOrd="0" presId="urn:microsoft.com/office/officeart/2005/8/layout/list1"/>
    <dgm:cxn modelId="{C994AE97-3D9F-4D79-A6EB-7349790BAEC6}" type="presParOf" srcId="{B8311BC2-6D4C-4184-A235-BCDE875484B5}" destId="{142C8E71-E5CF-4C4E-8FB6-8513E81765DB}" srcOrd="11" destOrd="0" presId="urn:microsoft.com/office/officeart/2005/8/layout/list1"/>
    <dgm:cxn modelId="{BD711D68-B25D-4D0E-9FA2-9A26DEED4769}" type="presParOf" srcId="{B8311BC2-6D4C-4184-A235-BCDE875484B5}" destId="{4841C413-5E16-423D-B227-A7AF484C5663}" srcOrd="12" destOrd="0" presId="urn:microsoft.com/office/officeart/2005/8/layout/list1"/>
    <dgm:cxn modelId="{A60CA7C3-B3F6-4F5A-8409-910800E29995}" type="presParOf" srcId="{4841C413-5E16-423D-B227-A7AF484C5663}" destId="{174B4B67-360E-448C-9C47-6CA041CD81AD}" srcOrd="0" destOrd="0" presId="urn:microsoft.com/office/officeart/2005/8/layout/list1"/>
    <dgm:cxn modelId="{3528FFAA-25BA-4DCF-A4B7-93BABE8BC8BD}" type="presParOf" srcId="{4841C413-5E16-423D-B227-A7AF484C5663}" destId="{1C5F063C-0C61-47A3-A130-86D93E3A9EF5}" srcOrd="1" destOrd="0" presId="urn:microsoft.com/office/officeart/2005/8/layout/list1"/>
    <dgm:cxn modelId="{AD1823B8-8EC4-4443-9D4E-ABA9901622B7}" type="presParOf" srcId="{B8311BC2-6D4C-4184-A235-BCDE875484B5}" destId="{7863F9ED-0F70-4E2E-BEA4-231A1E567250}" srcOrd="13" destOrd="0" presId="urn:microsoft.com/office/officeart/2005/8/layout/list1"/>
    <dgm:cxn modelId="{D6CE0AD3-7233-4113-91AA-0E99B853090D}" type="presParOf" srcId="{B8311BC2-6D4C-4184-A235-BCDE875484B5}" destId="{9401F8BF-CCBF-4187-AA5E-2C2843B26021}" srcOrd="14" destOrd="0" presId="urn:microsoft.com/office/officeart/2005/8/layout/list1"/>
    <dgm:cxn modelId="{16BE4776-8AEC-4D50-8B31-EA52DC2550C8}" type="presParOf" srcId="{B8311BC2-6D4C-4184-A235-BCDE875484B5}" destId="{0860F16E-BEF1-463C-BA16-D2F9954626DC}" srcOrd="15" destOrd="0" presId="urn:microsoft.com/office/officeart/2005/8/layout/list1"/>
    <dgm:cxn modelId="{951B03AC-C85E-41B5-A6A9-83017673B685}" type="presParOf" srcId="{B8311BC2-6D4C-4184-A235-BCDE875484B5}" destId="{CB3922D1-929F-464F-96DD-19F7EB93B4BD}" srcOrd="16" destOrd="0" presId="urn:microsoft.com/office/officeart/2005/8/layout/list1"/>
    <dgm:cxn modelId="{4429C037-5081-4A0A-8903-BB551D44AAE7}" type="presParOf" srcId="{CB3922D1-929F-464F-96DD-19F7EB93B4BD}" destId="{38F4317C-23B4-48A1-A91A-BDFC0AB97902}" srcOrd="0" destOrd="0" presId="urn:microsoft.com/office/officeart/2005/8/layout/list1"/>
    <dgm:cxn modelId="{DE5C31CA-93D5-487B-8C46-66E5420E3A0B}" type="presParOf" srcId="{CB3922D1-929F-464F-96DD-19F7EB93B4BD}" destId="{35845983-434B-467D-9232-084AD557F79A}" srcOrd="1" destOrd="0" presId="urn:microsoft.com/office/officeart/2005/8/layout/list1"/>
    <dgm:cxn modelId="{9AA9D8DE-B802-4FD2-A217-212AB5EF62A3}" type="presParOf" srcId="{B8311BC2-6D4C-4184-A235-BCDE875484B5}" destId="{257388F2-CB40-4938-B30C-58F656B622E5}" srcOrd="17" destOrd="0" presId="urn:microsoft.com/office/officeart/2005/8/layout/list1"/>
    <dgm:cxn modelId="{F2C79375-D59C-47D8-B98F-D1F70F145849}" type="presParOf" srcId="{B8311BC2-6D4C-4184-A235-BCDE875484B5}" destId="{7C27FB91-ACF4-4A18-ABD6-A0B6AA77CD88}" srcOrd="18" destOrd="0" presId="urn:microsoft.com/office/officeart/2005/8/layout/list1"/>
    <dgm:cxn modelId="{9E817444-C3D4-45BC-8DBF-335AD98B2355}" type="presParOf" srcId="{B8311BC2-6D4C-4184-A235-BCDE875484B5}" destId="{5D8B469A-54B2-4D70-B006-70A22EAC4EC5}" srcOrd="19" destOrd="0" presId="urn:microsoft.com/office/officeart/2005/8/layout/list1"/>
    <dgm:cxn modelId="{4D5E41D2-B649-4E04-83FE-02D80B95E1BA}" type="presParOf" srcId="{B8311BC2-6D4C-4184-A235-BCDE875484B5}" destId="{CAD894D9-2DE8-47A2-B7A6-71DDAF18EA5E}" srcOrd="20" destOrd="0" presId="urn:microsoft.com/office/officeart/2005/8/layout/list1"/>
    <dgm:cxn modelId="{F046FAA5-E787-4E96-A8F5-165CD842988A}" type="presParOf" srcId="{CAD894D9-2DE8-47A2-B7A6-71DDAF18EA5E}" destId="{C55A5F7B-B942-42D0-A11F-2DF6E619B237}" srcOrd="0" destOrd="0" presId="urn:microsoft.com/office/officeart/2005/8/layout/list1"/>
    <dgm:cxn modelId="{B5FBA107-BBB1-4DB8-9083-3F23C3773D7C}" type="presParOf" srcId="{CAD894D9-2DE8-47A2-B7A6-71DDAF18EA5E}" destId="{739876D7-17C3-4C96-95E6-97D925D8EC07}" srcOrd="1" destOrd="0" presId="urn:microsoft.com/office/officeart/2005/8/layout/list1"/>
    <dgm:cxn modelId="{DBA4C14B-8244-4FAE-9450-A97F9ED3FD40}" type="presParOf" srcId="{B8311BC2-6D4C-4184-A235-BCDE875484B5}" destId="{DADEDF9A-F3E6-4A2A-841D-B7AC626B0894}" srcOrd="21" destOrd="0" presId="urn:microsoft.com/office/officeart/2005/8/layout/list1"/>
    <dgm:cxn modelId="{ADD73A2A-DC8B-411E-BE46-88A0D33F7693}" type="presParOf" srcId="{B8311BC2-6D4C-4184-A235-BCDE875484B5}" destId="{CA8C4D67-B6E8-4919-99A8-DDEC3EB59A3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146A3-F7E1-42A9-B98F-F8677E0F30C9}">
      <dsp:nvSpPr>
        <dsp:cNvPr id="0" name=""/>
        <dsp:cNvSpPr/>
      </dsp:nvSpPr>
      <dsp:spPr>
        <a:xfrm>
          <a:off x="371330" y="0"/>
          <a:ext cx="9454285" cy="378171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85D66-CEE7-4A41-8633-0B9D6ADDC938}">
      <dsp:nvSpPr>
        <dsp:cNvPr id="0" name=""/>
        <dsp:cNvSpPr/>
      </dsp:nvSpPr>
      <dsp:spPr>
        <a:xfrm>
          <a:off x="1505844" y="661799"/>
          <a:ext cx="3119914" cy="1853039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60 студентов- волонтеров будет вовлечено в решение социально-значимой проблемы </a:t>
          </a:r>
          <a:endParaRPr lang="ru-RU" sz="2500" kern="1200" dirty="0"/>
        </a:p>
      </dsp:txBody>
      <dsp:txXfrm>
        <a:off x="1505844" y="661799"/>
        <a:ext cx="3119914" cy="1853039"/>
      </dsp:txXfrm>
    </dsp:sp>
    <dsp:sp modelId="{10751C06-F0E6-423E-A538-D6A442AB2380}">
      <dsp:nvSpPr>
        <dsp:cNvPr id="0" name=""/>
        <dsp:cNvSpPr/>
      </dsp:nvSpPr>
      <dsp:spPr>
        <a:xfrm>
          <a:off x="5098472" y="1266874"/>
          <a:ext cx="3687171" cy="1853039"/>
        </a:xfrm>
        <a:prstGeom prst="rect">
          <a:avLst/>
        </a:prstGeom>
        <a:noFill/>
        <a:ln w="34925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Бездомные люди получат шанс на оказание медицинской помощи </a:t>
          </a:r>
          <a:endParaRPr lang="ru-RU" sz="2500" kern="1200" dirty="0"/>
        </a:p>
      </dsp:txBody>
      <dsp:txXfrm>
        <a:off x="5098472" y="1266874"/>
        <a:ext cx="3687171" cy="1853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A5A38-8A15-465B-93A6-410551E869C9}">
      <dsp:nvSpPr>
        <dsp:cNvPr id="0" name=""/>
        <dsp:cNvSpPr/>
      </dsp:nvSpPr>
      <dsp:spPr>
        <a:xfrm>
          <a:off x="46" y="130263"/>
          <a:ext cx="448649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Молодежный аспект</a:t>
          </a:r>
          <a:endParaRPr lang="ru-RU" sz="1800" b="1" kern="1200" dirty="0"/>
        </a:p>
      </dsp:txBody>
      <dsp:txXfrm>
        <a:off x="46" y="130263"/>
        <a:ext cx="4486498" cy="518400"/>
      </dsp:txXfrm>
    </dsp:sp>
    <dsp:sp modelId="{4DD3ED80-6C0C-4073-9EE7-CB13726CFB3B}">
      <dsp:nvSpPr>
        <dsp:cNvPr id="0" name=""/>
        <dsp:cNvSpPr/>
      </dsp:nvSpPr>
      <dsp:spPr>
        <a:xfrm>
          <a:off x="2" y="601525"/>
          <a:ext cx="4486498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реальной практики оказания помощи людям для студентов – медиков;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Незнание проблемы и масштабов бездомности у молодого поколения;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Восприятие мира через красивые образы и картинки в социальных медиа, нарушение объективного взгляда на реалии сегодняшнего мира.</a:t>
          </a:r>
          <a:endParaRPr lang="ru-RU" sz="1800" kern="1200" dirty="0"/>
        </a:p>
      </dsp:txBody>
      <dsp:txXfrm>
        <a:off x="2" y="601525"/>
        <a:ext cx="4486498" cy="2802473"/>
      </dsp:txXfrm>
    </dsp:sp>
    <dsp:sp modelId="{7D164B3E-A29B-4340-A64C-67FA004D8C2A}">
      <dsp:nvSpPr>
        <dsp:cNvPr id="0" name=""/>
        <dsp:cNvSpPr/>
      </dsp:nvSpPr>
      <dsp:spPr>
        <a:xfrm>
          <a:off x="5114654" y="130263"/>
          <a:ext cx="448649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Социальный аспект </a:t>
          </a:r>
          <a:endParaRPr lang="ru-RU" sz="1800" b="1" kern="1200" dirty="0"/>
        </a:p>
      </dsp:txBody>
      <dsp:txXfrm>
        <a:off x="5114654" y="130263"/>
        <a:ext cx="4486498" cy="518400"/>
      </dsp:txXfrm>
    </dsp:sp>
    <dsp:sp modelId="{6D9CD660-46CB-4104-A65C-C9BF7CD9F599}">
      <dsp:nvSpPr>
        <dsp:cNvPr id="0" name=""/>
        <dsp:cNvSpPr/>
      </dsp:nvSpPr>
      <dsp:spPr>
        <a:xfrm>
          <a:off x="5114654" y="648663"/>
          <a:ext cx="4486498" cy="28024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Изоляция из общества и социальных институтов бездомных людей;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Асоциальный образ жизни бездомных людей;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Незнание законных прав человека и гражданина;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Отсутствие профессиональной социальной поддержки бездомных людей.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5114654" y="648663"/>
        <a:ext cx="4486498" cy="2802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DC695-99D1-465D-BA3B-9808C454D34D}">
      <dsp:nvSpPr>
        <dsp:cNvPr id="0" name=""/>
        <dsp:cNvSpPr/>
      </dsp:nvSpPr>
      <dsp:spPr>
        <a:xfrm>
          <a:off x="2343149" y="0"/>
          <a:ext cx="4502728" cy="45027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101DD-5064-4689-870E-E0A34B29C233}">
      <dsp:nvSpPr>
        <dsp:cNvPr id="0" name=""/>
        <dsp:cNvSpPr/>
      </dsp:nvSpPr>
      <dsp:spPr>
        <a:xfrm>
          <a:off x="4594513" y="450712"/>
          <a:ext cx="2926773" cy="640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Всего 60 волонтеров </a:t>
          </a:r>
          <a:endParaRPr lang="ru-RU" sz="1200" kern="1200" dirty="0"/>
        </a:p>
      </dsp:txBody>
      <dsp:txXfrm>
        <a:off x="4625767" y="481966"/>
        <a:ext cx="2864265" cy="577723"/>
      </dsp:txXfrm>
    </dsp:sp>
    <dsp:sp modelId="{DB0EDE15-2C0F-401E-98E0-EF6AED8D520B}">
      <dsp:nvSpPr>
        <dsp:cNvPr id="0" name=""/>
        <dsp:cNvSpPr/>
      </dsp:nvSpPr>
      <dsp:spPr>
        <a:xfrm>
          <a:off x="4594513" y="1170973"/>
          <a:ext cx="2926773" cy="640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Волонтеры – медики Новосибирского медицинского университета и медицинского колледжа</a:t>
          </a:r>
          <a:endParaRPr lang="ru-RU" sz="1200" kern="1200" dirty="0"/>
        </a:p>
      </dsp:txBody>
      <dsp:txXfrm>
        <a:off x="4625767" y="1202227"/>
        <a:ext cx="2864265" cy="577723"/>
      </dsp:txXfrm>
    </dsp:sp>
    <dsp:sp modelId="{43470DF4-E154-4B09-8A8E-36B6C98097BD}">
      <dsp:nvSpPr>
        <dsp:cNvPr id="0" name=""/>
        <dsp:cNvSpPr/>
      </dsp:nvSpPr>
      <dsp:spPr>
        <a:xfrm>
          <a:off x="4594513" y="1891233"/>
          <a:ext cx="2926773" cy="640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Волонтерский корпус НСО </a:t>
          </a:r>
          <a:endParaRPr lang="ru-RU" sz="1200" kern="1200" dirty="0"/>
        </a:p>
      </dsp:txBody>
      <dsp:txXfrm>
        <a:off x="4625767" y="1922487"/>
        <a:ext cx="2864265" cy="577723"/>
      </dsp:txXfrm>
    </dsp:sp>
    <dsp:sp modelId="{C66CEA14-E94D-42CF-9E5C-9A9A943410ED}">
      <dsp:nvSpPr>
        <dsp:cNvPr id="0" name=""/>
        <dsp:cNvSpPr/>
      </dsp:nvSpPr>
      <dsp:spPr>
        <a:xfrm>
          <a:off x="4594513" y="2611494"/>
          <a:ext cx="2926773" cy="640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Желающие граждане г. Новосибирска </a:t>
          </a:r>
          <a:endParaRPr lang="ru-RU" sz="1200" kern="1200" dirty="0"/>
        </a:p>
      </dsp:txBody>
      <dsp:txXfrm>
        <a:off x="4625767" y="2642748"/>
        <a:ext cx="2864265" cy="577723"/>
      </dsp:txXfrm>
    </dsp:sp>
    <dsp:sp modelId="{0F05232D-5B2F-4EB4-9AF9-9B3408703675}">
      <dsp:nvSpPr>
        <dsp:cNvPr id="0" name=""/>
        <dsp:cNvSpPr/>
      </dsp:nvSpPr>
      <dsp:spPr>
        <a:xfrm>
          <a:off x="4594513" y="3331754"/>
          <a:ext cx="2926773" cy="6402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Волонтерский корпус АНО «Дом Милосердия» (призеры региональной премии Доброволец Года-2018 г.) </a:t>
          </a:r>
          <a:endParaRPr lang="ru-RU" sz="1200" kern="1200" dirty="0"/>
        </a:p>
      </dsp:txBody>
      <dsp:txXfrm>
        <a:off x="4625767" y="3363008"/>
        <a:ext cx="2864265" cy="577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EB530-E927-4139-9DA2-4CBF3ECFA606}">
      <dsp:nvSpPr>
        <dsp:cNvPr id="0" name=""/>
        <dsp:cNvSpPr/>
      </dsp:nvSpPr>
      <dsp:spPr>
        <a:xfrm>
          <a:off x="4178531" y="595"/>
          <a:ext cx="6267796" cy="2321718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Приобщить молодых людей к решению острых социально-значимых проблем, как следствие развить активную гражданскую позицию. 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4178531" y="290810"/>
        <a:ext cx="5397152" cy="1741288"/>
      </dsp:txXfrm>
    </dsp:sp>
    <dsp:sp modelId="{CE93D44E-3C52-45B5-969B-F8A27346B869}">
      <dsp:nvSpPr>
        <dsp:cNvPr id="0" name=""/>
        <dsp:cNvSpPr/>
      </dsp:nvSpPr>
      <dsp:spPr>
        <a:xfrm>
          <a:off x="0" y="0"/>
          <a:ext cx="4178531" cy="2321718"/>
        </a:xfrm>
        <a:prstGeom prst="roundRect">
          <a:avLst/>
        </a:prstGeom>
        <a:solidFill>
          <a:schemeClr val="bg2">
            <a:lumMod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Вовлечение молодежи  </a:t>
          </a:r>
          <a:endParaRPr lang="ru-RU" sz="4800" kern="1200" dirty="0"/>
        </a:p>
      </dsp:txBody>
      <dsp:txXfrm>
        <a:off x="113337" y="113337"/>
        <a:ext cx="3951857" cy="2095044"/>
      </dsp:txXfrm>
    </dsp:sp>
    <dsp:sp modelId="{4959E6C2-492A-4887-AAC5-6371924DD1EA}">
      <dsp:nvSpPr>
        <dsp:cNvPr id="0" name=""/>
        <dsp:cNvSpPr/>
      </dsp:nvSpPr>
      <dsp:spPr>
        <a:xfrm>
          <a:off x="4178531" y="2554485"/>
          <a:ext cx="6267796" cy="2321718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Оказать посредством привлечения медиков-волонтеров первую доврачебную и первую медицинскую помощь бездомным людям. </a:t>
          </a:r>
          <a:endParaRPr lang="ru-RU" sz="2200" kern="1200" dirty="0"/>
        </a:p>
      </dsp:txBody>
      <dsp:txXfrm>
        <a:off x="4178531" y="2844700"/>
        <a:ext cx="5397152" cy="1741288"/>
      </dsp:txXfrm>
    </dsp:sp>
    <dsp:sp modelId="{ADCCF5D8-5473-4492-853B-A2B225F97C44}">
      <dsp:nvSpPr>
        <dsp:cNvPr id="0" name=""/>
        <dsp:cNvSpPr/>
      </dsp:nvSpPr>
      <dsp:spPr>
        <a:xfrm>
          <a:off x="0" y="2554485"/>
          <a:ext cx="4178531" cy="2321718"/>
        </a:xfrm>
        <a:prstGeom prst="roundRect">
          <a:avLst/>
        </a:prstGeom>
        <a:solidFill>
          <a:schemeClr val="bg2">
            <a:lumMod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Оказание помощи </a:t>
          </a:r>
          <a:endParaRPr lang="ru-RU" sz="4800" kern="1200" dirty="0"/>
        </a:p>
      </dsp:txBody>
      <dsp:txXfrm>
        <a:off x="113337" y="2667822"/>
        <a:ext cx="3951857" cy="20950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8FA7-98F4-4DE4-A844-D2D4721869EF}">
      <dsp:nvSpPr>
        <dsp:cNvPr id="0" name=""/>
        <dsp:cNvSpPr/>
      </dsp:nvSpPr>
      <dsp:spPr>
        <a:xfrm>
          <a:off x="288588" y="990316"/>
          <a:ext cx="4685811" cy="55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29933-D509-42EF-82BE-3F1B58B83671}">
      <dsp:nvSpPr>
        <dsp:cNvPr id="0" name=""/>
        <dsp:cNvSpPr/>
      </dsp:nvSpPr>
      <dsp:spPr>
        <a:xfrm>
          <a:off x="288588" y="1197351"/>
          <a:ext cx="344236" cy="344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13F54-E6CF-4AE8-B799-BBE75A5E05A8}">
      <dsp:nvSpPr>
        <dsp:cNvPr id="0" name=""/>
        <dsp:cNvSpPr/>
      </dsp:nvSpPr>
      <dsp:spPr>
        <a:xfrm>
          <a:off x="288588" y="0"/>
          <a:ext cx="4685811" cy="9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Молодежный аспект </a:t>
          </a:r>
          <a:endParaRPr lang="ru-RU" sz="3700" kern="1200" dirty="0"/>
        </a:p>
      </dsp:txBody>
      <dsp:txXfrm>
        <a:off x="288588" y="0"/>
        <a:ext cx="4685811" cy="990316"/>
      </dsp:txXfrm>
    </dsp:sp>
    <dsp:sp modelId="{DB558804-6059-4D4B-9E74-A8201523B51A}">
      <dsp:nvSpPr>
        <dsp:cNvPr id="0" name=""/>
        <dsp:cNvSpPr/>
      </dsp:nvSpPr>
      <dsp:spPr>
        <a:xfrm>
          <a:off x="288588" y="1999756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23BEE-C934-4499-8333-BDCEF003FCB9}">
      <dsp:nvSpPr>
        <dsp:cNvPr id="0" name=""/>
        <dsp:cNvSpPr/>
      </dsp:nvSpPr>
      <dsp:spPr>
        <a:xfrm>
          <a:off x="616595" y="1770672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Предоставить возможность врачебной практики для студентов медиков-волонтеров;</a:t>
          </a:r>
          <a:endParaRPr lang="ru-RU" sz="1400" kern="1200" dirty="0"/>
        </a:p>
      </dsp:txBody>
      <dsp:txXfrm>
        <a:off x="616595" y="1770672"/>
        <a:ext cx="4357805" cy="802396"/>
      </dsp:txXfrm>
    </dsp:sp>
    <dsp:sp modelId="{3D33BE27-041C-4802-BB34-9123F4B7B494}">
      <dsp:nvSpPr>
        <dsp:cNvPr id="0" name=""/>
        <dsp:cNvSpPr/>
      </dsp:nvSpPr>
      <dsp:spPr>
        <a:xfrm>
          <a:off x="288588" y="2802153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CFC0B-99D2-4B8A-B182-AD0EFA10C1A5}">
      <dsp:nvSpPr>
        <dsp:cNvPr id="0" name=""/>
        <dsp:cNvSpPr/>
      </dsp:nvSpPr>
      <dsp:spPr>
        <a:xfrm>
          <a:off x="616595" y="2573069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Воспитать толерантное, милосердное и неравнодушное отношение к бездомным;</a:t>
          </a:r>
          <a:endParaRPr lang="ru-RU" sz="1400" kern="1200" dirty="0"/>
        </a:p>
      </dsp:txBody>
      <dsp:txXfrm>
        <a:off x="616595" y="2573069"/>
        <a:ext cx="4357805" cy="802396"/>
      </dsp:txXfrm>
    </dsp:sp>
    <dsp:sp modelId="{54478FEF-4D18-4DE2-B152-EDF2EA6EC725}">
      <dsp:nvSpPr>
        <dsp:cNvPr id="0" name=""/>
        <dsp:cNvSpPr/>
      </dsp:nvSpPr>
      <dsp:spPr>
        <a:xfrm>
          <a:off x="288588" y="3604550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28DE8-4260-4302-81CE-D843F822103E}">
      <dsp:nvSpPr>
        <dsp:cNvPr id="0" name=""/>
        <dsp:cNvSpPr/>
      </dsp:nvSpPr>
      <dsp:spPr>
        <a:xfrm>
          <a:off x="616595" y="3375466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Просветить молодежь о состоянии бездомности в Новосибирске;</a:t>
          </a:r>
          <a:endParaRPr lang="ru-RU" sz="1400" kern="1200" dirty="0"/>
        </a:p>
      </dsp:txBody>
      <dsp:txXfrm>
        <a:off x="616595" y="3375466"/>
        <a:ext cx="4357805" cy="802396"/>
      </dsp:txXfrm>
    </dsp:sp>
    <dsp:sp modelId="{60667C8B-DEE9-446F-9755-68EB99A42A4C}">
      <dsp:nvSpPr>
        <dsp:cNvPr id="0" name=""/>
        <dsp:cNvSpPr/>
      </dsp:nvSpPr>
      <dsp:spPr>
        <a:xfrm>
          <a:off x="288588" y="4406947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62BEA-F321-43F0-9481-E89FA96AA85D}">
      <dsp:nvSpPr>
        <dsp:cNvPr id="0" name=""/>
        <dsp:cNvSpPr/>
      </dsp:nvSpPr>
      <dsp:spPr>
        <a:xfrm>
          <a:off x="616595" y="4177862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Приобщить и вовлечь молодых людей в решение проблем бездомности в г. Новосибирске.</a:t>
          </a:r>
          <a:endParaRPr lang="ru-RU" sz="1400" kern="1200" dirty="0"/>
        </a:p>
      </dsp:txBody>
      <dsp:txXfrm>
        <a:off x="616595" y="4177862"/>
        <a:ext cx="4357805" cy="802396"/>
      </dsp:txXfrm>
    </dsp:sp>
    <dsp:sp modelId="{336311E1-96B8-47DE-8840-B3AB00AF829C}">
      <dsp:nvSpPr>
        <dsp:cNvPr id="0" name=""/>
        <dsp:cNvSpPr/>
      </dsp:nvSpPr>
      <dsp:spPr>
        <a:xfrm>
          <a:off x="5208690" y="990316"/>
          <a:ext cx="4685811" cy="551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AFBE2-E9C6-42E1-9E9A-0B2BAF26CBCC}">
      <dsp:nvSpPr>
        <dsp:cNvPr id="0" name=""/>
        <dsp:cNvSpPr/>
      </dsp:nvSpPr>
      <dsp:spPr>
        <a:xfrm>
          <a:off x="5208690" y="1197351"/>
          <a:ext cx="344236" cy="344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390A7-EE09-4065-A113-7B3950FFA5AE}">
      <dsp:nvSpPr>
        <dsp:cNvPr id="0" name=""/>
        <dsp:cNvSpPr/>
      </dsp:nvSpPr>
      <dsp:spPr>
        <a:xfrm>
          <a:off x="5208690" y="0"/>
          <a:ext cx="4685811" cy="990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Социальный аспект </a:t>
          </a:r>
          <a:endParaRPr lang="ru-RU" sz="3700" kern="1200" dirty="0"/>
        </a:p>
      </dsp:txBody>
      <dsp:txXfrm>
        <a:off x="5208690" y="0"/>
        <a:ext cx="4685811" cy="990316"/>
      </dsp:txXfrm>
    </dsp:sp>
    <dsp:sp modelId="{609B8521-8EEC-4C9A-AA1F-D5AF93746596}">
      <dsp:nvSpPr>
        <dsp:cNvPr id="0" name=""/>
        <dsp:cNvSpPr/>
      </dsp:nvSpPr>
      <dsp:spPr>
        <a:xfrm>
          <a:off x="5208690" y="1999756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F55FB-C9BC-4F23-8AC3-B7E74747B16E}">
      <dsp:nvSpPr>
        <dsp:cNvPr id="0" name=""/>
        <dsp:cNvSpPr/>
      </dsp:nvSpPr>
      <dsp:spPr>
        <a:xfrm>
          <a:off x="5536697" y="1770672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Оказать бесплатную доврачебную и первую медицинскую помощь на улицах города Новосибирска;</a:t>
          </a:r>
          <a:endParaRPr lang="ru-RU" sz="1400" kern="1200" dirty="0"/>
        </a:p>
      </dsp:txBody>
      <dsp:txXfrm>
        <a:off x="5536697" y="1770672"/>
        <a:ext cx="4357805" cy="802396"/>
      </dsp:txXfrm>
    </dsp:sp>
    <dsp:sp modelId="{7B4FC4A4-6E11-4628-BA19-34D1A4962CD4}">
      <dsp:nvSpPr>
        <dsp:cNvPr id="0" name=""/>
        <dsp:cNvSpPr/>
      </dsp:nvSpPr>
      <dsp:spPr>
        <a:xfrm>
          <a:off x="5208690" y="2802153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7EAD3-5441-4B66-9C57-606FD08108B5}">
      <dsp:nvSpPr>
        <dsp:cNvPr id="0" name=""/>
        <dsp:cNvSpPr/>
      </dsp:nvSpPr>
      <dsp:spPr>
        <a:xfrm>
          <a:off x="5536697" y="2573069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Оказать содействие при госпитализации в лечебное учреждение граждан, не имеющих мед. Полиса и паспорта;  </a:t>
          </a:r>
          <a:endParaRPr lang="ru-RU" sz="1400" kern="1200" dirty="0"/>
        </a:p>
      </dsp:txBody>
      <dsp:txXfrm>
        <a:off x="5536697" y="2573069"/>
        <a:ext cx="4357805" cy="802396"/>
      </dsp:txXfrm>
    </dsp:sp>
    <dsp:sp modelId="{3F2F752E-EA97-4D44-BD8F-E79187939C3D}">
      <dsp:nvSpPr>
        <dsp:cNvPr id="0" name=""/>
        <dsp:cNvSpPr/>
      </dsp:nvSpPr>
      <dsp:spPr>
        <a:xfrm>
          <a:off x="5208690" y="3604550"/>
          <a:ext cx="344228" cy="3442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F5452-900C-4022-805D-9402794712E9}">
      <dsp:nvSpPr>
        <dsp:cNvPr id="0" name=""/>
        <dsp:cNvSpPr/>
      </dsp:nvSpPr>
      <dsp:spPr>
        <a:xfrm>
          <a:off x="5536697" y="3375466"/>
          <a:ext cx="4357805" cy="802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Напомнить человеку, что он ЧЕЛОВЕК!</a:t>
          </a:r>
          <a:endParaRPr lang="ru-RU" sz="1400" kern="1200" dirty="0"/>
        </a:p>
      </dsp:txBody>
      <dsp:txXfrm>
        <a:off x="5536697" y="3375466"/>
        <a:ext cx="4357805" cy="802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950E0-0440-4069-94B4-EAC8F491C319}">
      <dsp:nvSpPr>
        <dsp:cNvPr id="0" name=""/>
        <dsp:cNvSpPr/>
      </dsp:nvSpPr>
      <dsp:spPr>
        <a:xfrm rot="5400000">
          <a:off x="469334" y="1468188"/>
          <a:ext cx="1402880" cy="23343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70B92-FF8C-4D97-9FCB-2A51DB96C524}">
      <dsp:nvSpPr>
        <dsp:cNvPr id="0" name=""/>
        <dsp:cNvSpPr/>
      </dsp:nvSpPr>
      <dsp:spPr>
        <a:xfrm>
          <a:off x="235158" y="2165660"/>
          <a:ext cx="2107474" cy="18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Прибытие волонтеров на место обитания бездомных людей</a:t>
          </a:r>
          <a:endParaRPr lang="ru-RU" sz="1800" kern="1200" dirty="0"/>
        </a:p>
      </dsp:txBody>
      <dsp:txXfrm>
        <a:off x="235158" y="2165660"/>
        <a:ext cx="2107474" cy="1847325"/>
      </dsp:txXfrm>
    </dsp:sp>
    <dsp:sp modelId="{42EEF092-DF93-49BE-9D19-1B2F6EF98004}">
      <dsp:nvSpPr>
        <dsp:cNvPr id="0" name=""/>
        <dsp:cNvSpPr/>
      </dsp:nvSpPr>
      <dsp:spPr>
        <a:xfrm>
          <a:off x="1944996" y="1296330"/>
          <a:ext cx="397636" cy="39763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00E08-AAD0-471D-A8FE-AB034A8F60C9}">
      <dsp:nvSpPr>
        <dsp:cNvPr id="0" name=""/>
        <dsp:cNvSpPr/>
      </dsp:nvSpPr>
      <dsp:spPr>
        <a:xfrm rot="5400000">
          <a:off x="3049294" y="829774"/>
          <a:ext cx="1402880" cy="23343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8EBEA-E722-4548-A86D-A048D43E23D9}">
      <dsp:nvSpPr>
        <dsp:cNvPr id="0" name=""/>
        <dsp:cNvSpPr/>
      </dsp:nvSpPr>
      <dsp:spPr>
        <a:xfrm>
          <a:off x="2815119" y="1527246"/>
          <a:ext cx="2107474" cy="18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Знакомство с бездомными людьми, поиск нуждающегося  в помощи </a:t>
          </a:r>
          <a:endParaRPr lang="ru-RU" sz="1800" kern="1200" dirty="0"/>
        </a:p>
      </dsp:txBody>
      <dsp:txXfrm>
        <a:off x="2815119" y="1527246"/>
        <a:ext cx="2107474" cy="1847325"/>
      </dsp:txXfrm>
    </dsp:sp>
    <dsp:sp modelId="{E3B1EC50-537C-4577-97CE-5C628D7E8AC6}">
      <dsp:nvSpPr>
        <dsp:cNvPr id="0" name=""/>
        <dsp:cNvSpPr/>
      </dsp:nvSpPr>
      <dsp:spPr>
        <a:xfrm>
          <a:off x="4524957" y="657916"/>
          <a:ext cx="397636" cy="39763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642F8-7B2A-4B23-8B2C-9F8AC33C6B89}">
      <dsp:nvSpPr>
        <dsp:cNvPr id="0" name=""/>
        <dsp:cNvSpPr/>
      </dsp:nvSpPr>
      <dsp:spPr>
        <a:xfrm rot="5400000">
          <a:off x="5629255" y="191361"/>
          <a:ext cx="1402880" cy="23343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B4395-1E98-4362-8D48-0484E5FC7786}">
      <dsp:nvSpPr>
        <dsp:cNvPr id="0" name=""/>
        <dsp:cNvSpPr/>
      </dsp:nvSpPr>
      <dsp:spPr>
        <a:xfrm>
          <a:off x="5395079" y="888832"/>
          <a:ext cx="2107474" cy="18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Заполнение бланка осмотра, оказание помощи на месте, в случае необходимости – госпитализация </a:t>
          </a:r>
          <a:endParaRPr lang="ru-RU" sz="1800" kern="1200" dirty="0"/>
        </a:p>
      </dsp:txBody>
      <dsp:txXfrm>
        <a:off x="5395079" y="888832"/>
        <a:ext cx="2107474" cy="1847325"/>
      </dsp:txXfrm>
    </dsp:sp>
    <dsp:sp modelId="{ECEBF71C-1128-4DF7-AA2A-5D6585481C58}">
      <dsp:nvSpPr>
        <dsp:cNvPr id="0" name=""/>
        <dsp:cNvSpPr/>
      </dsp:nvSpPr>
      <dsp:spPr>
        <a:xfrm>
          <a:off x="7104917" y="19502"/>
          <a:ext cx="397636" cy="39763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58B1F-DC24-410C-B1E0-AF694BA56DB3}">
      <dsp:nvSpPr>
        <dsp:cNvPr id="0" name=""/>
        <dsp:cNvSpPr/>
      </dsp:nvSpPr>
      <dsp:spPr>
        <a:xfrm rot="5400000">
          <a:off x="8209216" y="-447052"/>
          <a:ext cx="1402880" cy="233436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594D-D41E-4C8E-B8BE-D6CCECC976D2}">
      <dsp:nvSpPr>
        <dsp:cNvPr id="0" name=""/>
        <dsp:cNvSpPr/>
      </dsp:nvSpPr>
      <dsp:spPr>
        <a:xfrm>
          <a:off x="7975040" y="250418"/>
          <a:ext cx="2107474" cy="1847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Поиск свободных мест в приютах для бездомных людей</a:t>
          </a:r>
          <a:endParaRPr lang="ru-RU" sz="1800" kern="1200" dirty="0"/>
        </a:p>
      </dsp:txBody>
      <dsp:txXfrm>
        <a:off x="7975040" y="250418"/>
        <a:ext cx="2107474" cy="1847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B73E5-CCFF-4264-AD09-071BE0947E98}">
      <dsp:nvSpPr>
        <dsp:cNvPr id="0" name=""/>
        <dsp:cNvSpPr/>
      </dsp:nvSpPr>
      <dsp:spPr>
        <a:xfrm>
          <a:off x="63583" y="4860"/>
          <a:ext cx="10388433" cy="1512951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0181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Май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>
        <a:off x="63583" y="383098"/>
        <a:ext cx="10010195" cy="756475"/>
      </dsp:txXfrm>
    </dsp:sp>
    <dsp:sp modelId="{0A1544B3-FA88-423A-B02E-10D8C7F746F0}">
      <dsp:nvSpPr>
        <dsp:cNvPr id="0" name=""/>
        <dsp:cNvSpPr/>
      </dsp:nvSpPr>
      <dsp:spPr>
        <a:xfrm>
          <a:off x="63583" y="1171565"/>
          <a:ext cx="3199637" cy="2914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1.Набор волонтеров-медиков, прохождение инструктажа для выполнения поставленных задач;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2.Взаимодействие со СМИ для распространения информации о проекте, распространение информации среди бездомных людей.</a:t>
          </a:r>
          <a:endParaRPr lang="ru-RU" sz="1800" kern="1200" dirty="0"/>
        </a:p>
      </dsp:txBody>
      <dsp:txXfrm>
        <a:off x="63583" y="1171565"/>
        <a:ext cx="3199637" cy="2914502"/>
      </dsp:txXfrm>
    </dsp:sp>
    <dsp:sp modelId="{27EB87A1-1DAF-4FAE-8409-368D22ADC310}">
      <dsp:nvSpPr>
        <dsp:cNvPr id="0" name=""/>
        <dsp:cNvSpPr/>
      </dsp:nvSpPr>
      <dsp:spPr>
        <a:xfrm>
          <a:off x="3263220" y="509178"/>
          <a:ext cx="7188796" cy="1512951"/>
        </a:xfrm>
        <a:prstGeom prst="rightArrow">
          <a:avLst>
            <a:gd name="adj1" fmla="val 50000"/>
            <a:gd name="adj2" fmla="val 50000"/>
          </a:avLst>
        </a:prstGeom>
        <a:solidFill>
          <a:schemeClr val="bg2">
            <a:lumMod val="5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0181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Июнь - ноябрь</a:t>
          </a:r>
          <a:endParaRPr lang="ru-RU" sz="3000" kern="1200" dirty="0"/>
        </a:p>
      </dsp:txBody>
      <dsp:txXfrm>
        <a:off x="3263220" y="887416"/>
        <a:ext cx="6810558" cy="756475"/>
      </dsp:txXfrm>
    </dsp:sp>
    <dsp:sp modelId="{FC96BF30-D526-432A-AA2E-65173F34ADE0}">
      <dsp:nvSpPr>
        <dsp:cNvPr id="0" name=""/>
        <dsp:cNvSpPr/>
      </dsp:nvSpPr>
      <dsp:spPr>
        <a:xfrm>
          <a:off x="3263220" y="1675882"/>
          <a:ext cx="3199637" cy="2914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 в неделю будет осуществлён выход медиков-волонтеров в места, где обитают бездомные. Вместе с медиками-волонтёрами выезд будет осуществлен при сопровождении сотрудников Дома Милосердия.</a:t>
          </a:r>
          <a:endParaRPr lang="ru-RU" sz="1800" kern="1200" dirty="0"/>
        </a:p>
      </dsp:txBody>
      <dsp:txXfrm>
        <a:off x="3263220" y="1675882"/>
        <a:ext cx="3199637" cy="2914502"/>
      </dsp:txXfrm>
    </dsp:sp>
    <dsp:sp modelId="{4A78F9FF-F478-42F0-8BCD-E885F49B2164}">
      <dsp:nvSpPr>
        <dsp:cNvPr id="0" name=""/>
        <dsp:cNvSpPr/>
      </dsp:nvSpPr>
      <dsp:spPr>
        <a:xfrm>
          <a:off x="6462858" y="1013495"/>
          <a:ext cx="3989158" cy="1512951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40181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/>
              </a:solidFill>
            </a:rPr>
            <a:t>Ноябрь-декабрь </a:t>
          </a:r>
          <a:endParaRPr lang="ru-RU" sz="3000" kern="1200" dirty="0">
            <a:solidFill>
              <a:schemeClr val="tx1"/>
            </a:solidFill>
          </a:endParaRPr>
        </a:p>
      </dsp:txBody>
      <dsp:txXfrm>
        <a:off x="6462858" y="1391733"/>
        <a:ext cx="3610920" cy="756475"/>
      </dsp:txXfrm>
    </dsp:sp>
    <dsp:sp modelId="{397F7FCD-FE25-44F0-9B83-5E729514014A}">
      <dsp:nvSpPr>
        <dsp:cNvPr id="0" name=""/>
        <dsp:cNvSpPr/>
      </dsp:nvSpPr>
      <dsp:spPr>
        <a:xfrm>
          <a:off x="6462858" y="2180199"/>
          <a:ext cx="3199637" cy="2871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и сдача полной отчетности о гранте.</a:t>
          </a:r>
          <a:endParaRPr lang="ru-RU" sz="1800" kern="1200" dirty="0"/>
        </a:p>
      </dsp:txBody>
      <dsp:txXfrm>
        <a:off x="6462858" y="2180199"/>
        <a:ext cx="3199637" cy="2871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EEBC0-B018-43C4-A41D-83B8B30DDA73}">
      <dsp:nvSpPr>
        <dsp:cNvPr id="0" name=""/>
        <dsp:cNvSpPr/>
      </dsp:nvSpPr>
      <dsp:spPr>
        <a:xfrm>
          <a:off x="3890033" y="2791389"/>
          <a:ext cx="2666261" cy="26662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Имеется: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9 600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Требуется: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88 210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1 выезд /15 осмотров </a:t>
          </a:r>
          <a:r>
            <a:rPr lang="ru-RU" sz="1600" kern="1200" dirty="0" smtClean="0">
              <a:solidFill>
                <a:schemeClr val="tx2">
                  <a:lumMod val="85000"/>
                  <a:lumOff val="15000"/>
                </a:schemeClr>
              </a:solidFill>
            </a:rPr>
            <a:t>– 3 423</a:t>
          </a:r>
          <a:endParaRPr lang="ru-RU" sz="1600" kern="1200" dirty="0">
            <a:solidFill>
              <a:schemeClr val="tx2">
                <a:lumMod val="85000"/>
                <a:lumOff val="15000"/>
              </a:schemeClr>
            </a:solidFill>
          </a:endParaRPr>
        </a:p>
      </dsp:txBody>
      <dsp:txXfrm>
        <a:off x="4280498" y="3181854"/>
        <a:ext cx="1885331" cy="1885331"/>
      </dsp:txXfrm>
    </dsp:sp>
    <dsp:sp modelId="{84AE3FE7-8126-44D0-8E70-45D23C76EBD2}">
      <dsp:nvSpPr>
        <dsp:cNvPr id="0" name=""/>
        <dsp:cNvSpPr/>
      </dsp:nvSpPr>
      <dsp:spPr>
        <a:xfrm rot="11700000">
          <a:off x="1874473" y="3113008"/>
          <a:ext cx="1983278" cy="759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1A25A-AA6F-492F-9E2B-5BE6CC18AA32}">
      <dsp:nvSpPr>
        <dsp:cNvPr id="0" name=""/>
        <dsp:cNvSpPr/>
      </dsp:nvSpPr>
      <dsp:spPr>
        <a:xfrm>
          <a:off x="641787" y="2223116"/>
          <a:ext cx="2532948" cy="2026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Медицинские</a:t>
          </a:r>
          <a:r>
            <a:rPr lang="ru-RU" sz="2700" kern="1200" baseline="0" dirty="0" smtClean="0"/>
            <a:t> услуги</a:t>
          </a:r>
          <a:endParaRPr lang="ru-RU" sz="2700" kern="1200" dirty="0"/>
        </a:p>
      </dsp:txBody>
      <dsp:txXfrm>
        <a:off x="701137" y="2282466"/>
        <a:ext cx="2414248" cy="1907659"/>
      </dsp:txXfrm>
    </dsp:sp>
    <dsp:sp modelId="{765103C9-B470-4869-96FF-F9ABE48B9D3E}">
      <dsp:nvSpPr>
        <dsp:cNvPr id="0" name=""/>
        <dsp:cNvSpPr/>
      </dsp:nvSpPr>
      <dsp:spPr>
        <a:xfrm rot="14700000">
          <a:off x="3200251" y="1533006"/>
          <a:ext cx="1983278" cy="759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639A7-6F39-4538-AE52-202098973E9D}">
      <dsp:nvSpPr>
        <dsp:cNvPr id="0" name=""/>
        <dsp:cNvSpPr/>
      </dsp:nvSpPr>
      <dsp:spPr>
        <a:xfrm>
          <a:off x="2506331" y="1039"/>
          <a:ext cx="2532948" cy="2026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Обед волонтеров</a:t>
          </a:r>
          <a:endParaRPr lang="ru-RU" sz="2700" kern="1200" dirty="0"/>
        </a:p>
      </dsp:txBody>
      <dsp:txXfrm>
        <a:off x="2565681" y="60389"/>
        <a:ext cx="2414248" cy="1907659"/>
      </dsp:txXfrm>
    </dsp:sp>
    <dsp:sp modelId="{ADAA542D-35E0-44D3-A34D-9706D241FCFB}">
      <dsp:nvSpPr>
        <dsp:cNvPr id="0" name=""/>
        <dsp:cNvSpPr/>
      </dsp:nvSpPr>
      <dsp:spPr>
        <a:xfrm rot="17700000">
          <a:off x="5262797" y="1533006"/>
          <a:ext cx="1983278" cy="759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B1FC6-7D8E-4AFC-A774-831A806EF73F}">
      <dsp:nvSpPr>
        <dsp:cNvPr id="0" name=""/>
        <dsp:cNvSpPr/>
      </dsp:nvSpPr>
      <dsp:spPr>
        <a:xfrm>
          <a:off x="5407047" y="1039"/>
          <a:ext cx="2532948" cy="2026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Средства гигиены </a:t>
          </a:r>
          <a:endParaRPr lang="ru-RU" sz="2700" kern="1200" dirty="0"/>
        </a:p>
      </dsp:txBody>
      <dsp:txXfrm>
        <a:off x="5466397" y="60389"/>
        <a:ext cx="2414248" cy="1907659"/>
      </dsp:txXfrm>
    </dsp:sp>
    <dsp:sp modelId="{15BDB349-A5FF-48CA-9E2D-F720BAF49E1F}">
      <dsp:nvSpPr>
        <dsp:cNvPr id="0" name=""/>
        <dsp:cNvSpPr/>
      </dsp:nvSpPr>
      <dsp:spPr>
        <a:xfrm rot="20700000">
          <a:off x="6588576" y="3113008"/>
          <a:ext cx="1983278" cy="759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8BA1-5D65-472D-ACB3-B2C62CA86877}">
      <dsp:nvSpPr>
        <dsp:cNvPr id="0" name=""/>
        <dsp:cNvSpPr/>
      </dsp:nvSpPr>
      <dsp:spPr>
        <a:xfrm>
          <a:off x="7271591" y="2223116"/>
          <a:ext cx="2532948" cy="2026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Транспортные расходы </a:t>
          </a:r>
          <a:endParaRPr lang="ru-RU" sz="2700" kern="1200" dirty="0"/>
        </a:p>
      </dsp:txBody>
      <dsp:txXfrm>
        <a:off x="7330941" y="2282466"/>
        <a:ext cx="2414248" cy="19076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0C444-30CF-4C06-95D7-FE1877F6BE17}">
      <dsp:nvSpPr>
        <dsp:cNvPr id="0" name=""/>
        <dsp:cNvSpPr/>
      </dsp:nvSpPr>
      <dsp:spPr>
        <a:xfrm>
          <a:off x="0" y="248639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5B2B8-2C1E-47F4-96EB-952453F46646}">
      <dsp:nvSpPr>
        <dsp:cNvPr id="0" name=""/>
        <dsp:cNvSpPr/>
      </dsp:nvSpPr>
      <dsp:spPr>
        <a:xfrm>
          <a:off x="480060" y="56759"/>
          <a:ext cx="6720840" cy="38376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Число привлеченных студентов-волонтеров </a:t>
          </a:r>
          <a:r>
            <a:rPr lang="ru-RU" sz="2400" kern="1200" dirty="0" smtClean="0">
              <a:solidFill>
                <a:schemeClr val="tx1"/>
              </a:solidFill>
            </a:rPr>
            <a:t>- 60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8794" y="75493"/>
        <a:ext cx="6683372" cy="346292"/>
      </dsp:txXfrm>
    </dsp:sp>
    <dsp:sp modelId="{F0E425C0-F2A6-4C29-B7A8-90D2EECF2104}">
      <dsp:nvSpPr>
        <dsp:cNvPr id="0" name=""/>
        <dsp:cNvSpPr/>
      </dsp:nvSpPr>
      <dsp:spPr>
        <a:xfrm>
          <a:off x="0" y="838319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-102657"/>
              <a:satOff val="0"/>
              <a:lumOff val="67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22ECC-B9CB-4F1A-BBC6-5822083145A3}">
      <dsp:nvSpPr>
        <dsp:cNvPr id="0" name=""/>
        <dsp:cNvSpPr/>
      </dsp:nvSpPr>
      <dsp:spPr>
        <a:xfrm>
          <a:off x="480060" y="646439"/>
          <a:ext cx="6720840" cy="383760"/>
        </a:xfrm>
        <a:prstGeom prst="roundRect">
          <a:avLst/>
        </a:prstGeom>
        <a:solidFill>
          <a:schemeClr val="accent4">
            <a:shade val="80000"/>
            <a:hueOff val="-102657"/>
            <a:satOff val="0"/>
            <a:lumOff val="677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Количество осмотров – </a:t>
          </a:r>
          <a:r>
            <a:rPr lang="ru-RU" sz="2400" kern="1200" dirty="0" smtClean="0">
              <a:solidFill>
                <a:schemeClr val="tx1"/>
              </a:solidFill>
            </a:rPr>
            <a:t>300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8794" y="665173"/>
        <a:ext cx="6683372" cy="346292"/>
      </dsp:txXfrm>
    </dsp:sp>
    <dsp:sp modelId="{43834EA5-4E4A-4A0E-9870-28705E7EAFA4}">
      <dsp:nvSpPr>
        <dsp:cNvPr id="0" name=""/>
        <dsp:cNvSpPr/>
      </dsp:nvSpPr>
      <dsp:spPr>
        <a:xfrm>
          <a:off x="0" y="1428000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-205313"/>
              <a:satOff val="0"/>
              <a:lumOff val="13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371AA-388E-4344-A699-5B01D31BFDB2}">
      <dsp:nvSpPr>
        <dsp:cNvPr id="0" name=""/>
        <dsp:cNvSpPr/>
      </dsp:nvSpPr>
      <dsp:spPr>
        <a:xfrm>
          <a:off x="480060" y="1236120"/>
          <a:ext cx="6720840" cy="383760"/>
        </a:xfrm>
        <a:prstGeom prst="roundRect">
          <a:avLst/>
        </a:prstGeom>
        <a:solidFill>
          <a:schemeClr val="accent4">
            <a:shade val="80000"/>
            <a:hueOff val="-205313"/>
            <a:satOff val="0"/>
            <a:lumOff val="1355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Количество выездов (патрулирований) – </a:t>
          </a:r>
          <a:r>
            <a:rPr lang="ru-RU" sz="2400" kern="1200" dirty="0" smtClean="0">
              <a:solidFill>
                <a:schemeClr val="tx1"/>
              </a:solidFill>
            </a:rPr>
            <a:t>27</a:t>
          </a:r>
          <a:endParaRPr lang="ru-RU" sz="2400" kern="1200" dirty="0"/>
        </a:p>
      </dsp:txBody>
      <dsp:txXfrm>
        <a:off x="498794" y="1254854"/>
        <a:ext cx="6683372" cy="346292"/>
      </dsp:txXfrm>
    </dsp:sp>
    <dsp:sp modelId="{9401F8BF-CCBF-4187-AA5E-2C2843B26021}">
      <dsp:nvSpPr>
        <dsp:cNvPr id="0" name=""/>
        <dsp:cNvSpPr/>
      </dsp:nvSpPr>
      <dsp:spPr>
        <a:xfrm>
          <a:off x="0" y="2017680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-307970"/>
              <a:satOff val="0"/>
              <a:lumOff val="203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F063C-0C61-47A3-A130-86D93E3A9EF5}">
      <dsp:nvSpPr>
        <dsp:cNvPr id="0" name=""/>
        <dsp:cNvSpPr/>
      </dsp:nvSpPr>
      <dsp:spPr>
        <a:xfrm>
          <a:off x="480060" y="1825800"/>
          <a:ext cx="6720840" cy="383760"/>
        </a:xfrm>
        <a:prstGeom prst="roundRect">
          <a:avLst/>
        </a:prstGeom>
        <a:solidFill>
          <a:schemeClr val="accent4">
            <a:shade val="80000"/>
            <a:hueOff val="-307970"/>
            <a:satOff val="0"/>
            <a:lumOff val="2032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Предполагаемое число госпитализаций в больницу – </a:t>
          </a:r>
          <a:r>
            <a:rPr lang="ru-RU" sz="2400" kern="1200" dirty="0" smtClean="0">
              <a:solidFill>
                <a:schemeClr val="tx1"/>
              </a:solidFill>
            </a:rPr>
            <a:t>20</a:t>
          </a:r>
          <a:r>
            <a:rPr lang="ru-RU" sz="1300" kern="1200" dirty="0" smtClean="0">
              <a:solidFill>
                <a:schemeClr val="tx1"/>
              </a:solidFill>
            </a:rPr>
            <a:t> 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498794" y="1844534"/>
        <a:ext cx="6683372" cy="346292"/>
      </dsp:txXfrm>
    </dsp:sp>
    <dsp:sp modelId="{7C27FB91-ACF4-4A18-ABD6-A0B6AA77CD88}">
      <dsp:nvSpPr>
        <dsp:cNvPr id="0" name=""/>
        <dsp:cNvSpPr/>
      </dsp:nvSpPr>
      <dsp:spPr>
        <a:xfrm>
          <a:off x="0" y="2607360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-410626"/>
              <a:satOff val="0"/>
              <a:lumOff val="27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45983-434B-467D-9232-084AD557F79A}">
      <dsp:nvSpPr>
        <dsp:cNvPr id="0" name=""/>
        <dsp:cNvSpPr/>
      </dsp:nvSpPr>
      <dsp:spPr>
        <a:xfrm>
          <a:off x="568607" y="2453395"/>
          <a:ext cx="6720840" cy="383760"/>
        </a:xfrm>
        <a:prstGeom prst="roundRect">
          <a:avLst/>
        </a:prstGeom>
        <a:solidFill>
          <a:schemeClr val="accent4">
            <a:shade val="80000"/>
            <a:hueOff val="-410626"/>
            <a:satOff val="0"/>
            <a:lumOff val="271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Предполагаемое число публикаций в СМИ – </a:t>
          </a:r>
          <a:r>
            <a:rPr lang="ru-RU" sz="2400" kern="1200" dirty="0" smtClean="0">
              <a:solidFill>
                <a:schemeClr val="tx1"/>
              </a:solidFill>
            </a:rPr>
            <a:t>20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7341" y="2472129"/>
        <a:ext cx="6683372" cy="346292"/>
      </dsp:txXfrm>
    </dsp:sp>
    <dsp:sp modelId="{CA8C4D67-B6E8-4919-99A8-DDEC3EB59A32}">
      <dsp:nvSpPr>
        <dsp:cNvPr id="0" name=""/>
        <dsp:cNvSpPr/>
      </dsp:nvSpPr>
      <dsp:spPr>
        <a:xfrm>
          <a:off x="0" y="3197040"/>
          <a:ext cx="96012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shade val="80000"/>
              <a:hueOff val="-513283"/>
              <a:satOff val="0"/>
              <a:lumOff val="338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876D7-17C3-4C96-95E6-97D925D8EC07}">
      <dsp:nvSpPr>
        <dsp:cNvPr id="0" name=""/>
        <dsp:cNvSpPr/>
      </dsp:nvSpPr>
      <dsp:spPr>
        <a:xfrm>
          <a:off x="480060" y="3005160"/>
          <a:ext cx="6720840" cy="383760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</a:rPr>
            <a:t>Предполагаемое число публикаций в соц. сетях – </a:t>
          </a:r>
          <a:r>
            <a:rPr lang="ru-RU" sz="2400" kern="1200" dirty="0" smtClean="0">
              <a:solidFill>
                <a:schemeClr val="tx1"/>
              </a:solidFill>
            </a:rPr>
            <a:t>80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8794" y="3023894"/>
        <a:ext cx="668337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E8A19-7488-4FF9-9070-DBA283AE3EAC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FBB4-B7EA-4918-9CBB-52EB571B6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3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BB4-B7EA-4918-9CBB-52EB571B6FC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46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BB4-B7EA-4918-9CBB-52EB571B6FC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0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689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2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71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303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2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4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1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29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52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0F2C3B0-6CA5-4765-9E0A-D7109C4FFB31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4072257-BFA6-4770-96E7-FA533FD54A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75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0836"/>
            <a:ext cx="9601200" cy="17687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АНО Центр социальной помощи престарелым и инвалидам «Дом Милосердия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7749" y="1440873"/>
            <a:ext cx="2599450" cy="442652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/>
          </a:p>
          <a:p>
            <a:pPr algn="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56446" y="5679173"/>
            <a:ext cx="3168352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4" y="2648567"/>
            <a:ext cx="3881586" cy="2586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8567"/>
            <a:ext cx="3881588" cy="2586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565" y="2648567"/>
            <a:ext cx="3768435" cy="26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реализации проекта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514838"/>
              </p:ext>
            </p:extLst>
          </p:nvPr>
        </p:nvGraphicFramePr>
        <p:xfrm>
          <a:off x="838200" y="1482436"/>
          <a:ext cx="10515600" cy="505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5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Статьи расходов</a:t>
            </a:r>
            <a:br>
              <a:rPr lang="ru-RU" dirty="0" smtClean="0"/>
            </a:b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4792"/>
              </p:ext>
            </p:extLst>
          </p:nvPr>
        </p:nvGraphicFramePr>
        <p:xfrm>
          <a:off x="1371599" y="1302327"/>
          <a:ext cx="10446328" cy="545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5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езультаты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7739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2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53491"/>
            <a:ext cx="9753600" cy="3629891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sz="2400" i="1" dirty="0" smtClean="0">
                <a:latin typeface="Century Gothic" panose="020B0502020202020204" pitchFamily="34" charset="0"/>
              </a:rPr>
              <a:t>Начать надо с малого – пересватать осуждать этих бомжей. Перестать их шпынять и презирать … Если способны на большее – дайте им хлеба. Дайте адрес нашего фонда или другого фонда, где таким людям помогают» </a:t>
            </a:r>
          </a:p>
          <a:p>
            <a:pPr marL="0" indent="0" algn="r">
              <a:buNone/>
            </a:pPr>
            <a:r>
              <a:rPr lang="ru-RU" sz="2400" dirty="0" smtClean="0">
                <a:latin typeface="Bahnschrift Light" panose="020B0502040204020203" pitchFamily="34" charset="0"/>
              </a:rPr>
              <a:t>Елизавета Глинка</a:t>
            </a:r>
          </a:p>
          <a:p>
            <a:pPr marL="0" indent="0" algn="r">
              <a:buNone/>
            </a:pPr>
            <a:r>
              <a:rPr lang="ru-RU" sz="2400" dirty="0" smtClean="0">
                <a:latin typeface="Bahnschrift Light" panose="020B0502040204020203" pitchFamily="34" charset="0"/>
              </a:rPr>
              <a:t>«Доктор Лиза» </a:t>
            </a:r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8" y="4411321"/>
            <a:ext cx="3671453" cy="2446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1" y="4411321"/>
            <a:ext cx="3671453" cy="2446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34" y="4411321"/>
            <a:ext cx="3671453" cy="24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1" y="1343892"/>
            <a:ext cx="11457709" cy="50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51165"/>
            <a:ext cx="9144000" cy="28587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Автономная некоммерческая организация центр социальной помощи престарелым и инвалидам «Дом милосердия» представляет </a:t>
            </a:r>
            <a:br>
              <a:rPr lang="ru-RU" sz="2800" dirty="0" smtClean="0"/>
            </a:br>
            <a:r>
              <a:rPr lang="ru-RU" sz="2800" dirty="0" smtClean="0"/>
              <a:t>проект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Полевая</a:t>
            </a:r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 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279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проекта на решение социально значимых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 развития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города, молодежного сообщества Новосибирска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858436"/>
              </p:ext>
            </p:extLst>
          </p:nvPr>
        </p:nvGraphicFramePr>
        <p:xfrm>
          <a:off x="1371599" y="2965450"/>
          <a:ext cx="10196945" cy="378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30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019420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5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685799"/>
            <a:ext cx="10002982" cy="16694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молодежные сообщества Новосибирска вовлечены в решение проблемы?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942769"/>
              </p:ext>
            </p:extLst>
          </p:nvPr>
        </p:nvGraphicFramePr>
        <p:xfrm>
          <a:off x="1108364" y="2355272"/>
          <a:ext cx="9864436" cy="450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0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313709"/>
            <a:ext cx="10661073" cy="412865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9824925"/>
              </p:ext>
            </p:extLst>
          </p:nvPr>
        </p:nvGraphicFramePr>
        <p:xfrm>
          <a:off x="720436" y="1565564"/>
          <a:ext cx="1044632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8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85067"/>
              </p:ext>
            </p:extLst>
          </p:nvPr>
        </p:nvGraphicFramePr>
        <p:xfrm>
          <a:off x="1371599" y="1537855"/>
          <a:ext cx="10183091" cy="498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оказания помощи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06110"/>
              </p:ext>
            </p:extLst>
          </p:nvPr>
        </p:nvGraphicFramePr>
        <p:xfrm>
          <a:off x="1371599" y="2285999"/>
          <a:ext cx="10086109" cy="403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45" y="873129"/>
            <a:ext cx="5687708" cy="21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3">
      <a:dk1>
        <a:sysClr val="windowText" lastClr="000000"/>
      </a:dk1>
      <a:lt1>
        <a:sysClr val="window" lastClr="FFFFFF"/>
      </a:lt1>
      <a:dk2>
        <a:srgbClr val="000000"/>
      </a:dk2>
      <a:lt2>
        <a:srgbClr val="EDECEB"/>
      </a:lt2>
      <a:accent1>
        <a:srgbClr val="F3C82E"/>
      </a:accent1>
      <a:accent2>
        <a:srgbClr val="B5B1AC"/>
      </a:accent2>
      <a:accent3>
        <a:srgbClr val="3E3B37"/>
      </a:accent3>
      <a:accent4>
        <a:srgbClr val="FFC000"/>
      </a:accent4>
      <a:accent5>
        <a:srgbClr val="CCA20B"/>
      </a:accent5>
      <a:accent6>
        <a:srgbClr val="595959"/>
      </a:accent6>
      <a:hlink>
        <a:srgbClr val="3F3F3F"/>
      </a:hlink>
      <a:folHlink>
        <a:srgbClr val="FCF4D5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592</TotalTime>
  <Words>515</Words>
  <Application>Microsoft Office PowerPoint</Application>
  <PresentationFormat>Широкоэкранный</PresentationFormat>
  <Paragraphs>73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Bahnschrift Light</vt:lpstr>
      <vt:lpstr>Calibri</vt:lpstr>
      <vt:lpstr>Cambria Math</vt:lpstr>
      <vt:lpstr>Century Gothic</vt:lpstr>
      <vt:lpstr>Franklin Gothic Book</vt:lpstr>
      <vt:lpstr>Crop</vt:lpstr>
      <vt:lpstr>АНО Центр социальной помощи престарелым и инвалидам «Дом Милосердия»</vt:lpstr>
      <vt:lpstr>Статистика </vt:lpstr>
      <vt:lpstr>Автономная некоммерческая организация центр социальной помощи престарелым и инвалидам «Дом милосердия» представляет  проект</vt:lpstr>
      <vt:lpstr>Направленность проекта на решение социально значимых задач развития города, молодежного сообщества Новосибирска</vt:lpstr>
      <vt:lpstr>Постановка проблемы</vt:lpstr>
      <vt:lpstr>Какие молодежные сообщества Новосибирска вовлечены в решение проблемы? </vt:lpstr>
      <vt:lpstr>Цель проекта</vt:lpstr>
      <vt:lpstr>Задачи</vt:lpstr>
      <vt:lpstr>Механизм оказания помощи </vt:lpstr>
      <vt:lpstr>План реализации проекта </vt:lpstr>
      <vt:lpstr>Статьи расходов </vt:lpstr>
      <vt:lpstr>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42</cp:revision>
  <dcterms:created xsi:type="dcterms:W3CDTF">2019-03-28T03:41:44Z</dcterms:created>
  <dcterms:modified xsi:type="dcterms:W3CDTF">2019-06-13T07:39:36Z</dcterms:modified>
</cp:coreProperties>
</file>