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002A0"/>
    <a:srgbClr val="990066"/>
    <a:srgbClr val="993399"/>
    <a:srgbClr val="0269CF"/>
    <a:srgbClr val="29ABE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-108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621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65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896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625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726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501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024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21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079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620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877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2B91C-C109-435B-98F1-9477119D89B5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99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r.prizraksavva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998" t="29268" r="13094" b="29559"/>
          <a:stretch/>
        </p:blipFill>
        <p:spPr>
          <a:xfrm>
            <a:off x="-4155" y="1"/>
            <a:ext cx="12204176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4155" y="3801137"/>
            <a:ext cx="12196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Полоса препятствий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5454" y="4632134"/>
            <a:ext cx="6017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Проектная команда.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Руководитель: Шадрин </a:t>
            </a:r>
            <a:r>
              <a:rPr lang="ru-RU" sz="2400" dirty="0">
                <a:solidFill>
                  <a:schemeClr val="bg1"/>
                </a:solidFill>
                <a:latin typeface="Myriad Pro" panose="020B0503030403020204" pitchFamily="34" charset="0"/>
              </a:rPr>
              <a:t>Илья Сергеевич</a:t>
            </a:r>
          </a:p>
          <a:p>
            <a:pPr algn="ctr"/>
            <a:endParaRPr lang="ru-RU" sz="2400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Участник проектной команды: </a:t>
            </a:r>
            <a:r>
              <a:rPr lang="ru-RU" sz="2400" dirty="0">
                <a:solidFill>
                  <a:schemeClr val="bg1"/>
                </a:solidFill>
                <a:latin typeface="Myriad Pro" panose="020B0503030403020204" pitchFamily="34" charset="0"/>
              </a:rPr>
              <a:t>Ершов Савва </a:t>
            </a:r>
            <a:r>
              <a:rPr lang="ru-RU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Эдуардович</a:t>
            </a:r>
            <a:endParaRPr lang="ru-RU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09" y="1277161"/>
            <a:ext cx="4887434" cy="21518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98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6002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002A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561508"/>
            <a:ext cx="3934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АКТУАЛЬНОСТЬ</a:t>
            </a:r>
          </a:p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ПРОЕКТА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4192" y="561509"/>
            <a:ext cx="790780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/>
              <a:t>1. У допризывной молодёжи слабо развита физическая подготовка, из-за чего в дальнейшем они испытывают трудности, попав в армию. </a:t>
            </a:r>
          </a:p>
          <a:p>
            <a:pPr lvl="0"/>
            <a:r>
              <a:rPr lang="ru-RU" sz="2400" dirty="0" smtClean="0"/>
              <a:t>2. Территория школы является местом постоянной концентрации учащихся, молодежи и жителей района.</a:t>
            </a:r>
          </a:p>
          <a:p>
            <a:pPr lvl="0"/>
            <a:r>
              <a:rPr lang="ru-RU" sz="2400" dirty="0" smtClean="0"/>
              <a:t>3. Строительство единой полосы препятствий позволит создать единый спортивный комплекс на территории школы для занятий физической культуры, ОБЖ, проведения Дня Здоровья, эстафет и соревнований.</a:t>
            </a:r>
          </a:p>
          <a:p>
            <a:endParaRPr lang="ru-RU" sz="2400" dirty="0" smtClean="0">
              <a:latin typeface="Myriad Pro" panose="020B0503030403020204" pitchFamily="34" charset="0"/>
            </a:endParaRPr>
          </a:p>
          <a:p>
            <a:endParaRPr lang="ru-RU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2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29A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61508"/>
            <a:ext cx="3934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ЦЕЛЬ ПРОЕКТА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4193" y="561507"/>
            <a:ext cx="6135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Myriad Pro" panose="020B0503030403020204" pitchFamily="34" charset="0"/>
              </a:rPr>
              <a:t>Строительство полосы препятствий на территории МБОУ </a:t>
            </a:r>
            <a:r>
              <a:rPr lang="ru-RU" sz="2400" dirty="0" err="1" smtClean="0">
                <a:latin typeface="Myriad Pro" panose="020B0503030403020204" pitchFamily="34" charset="0"/>
              </a:rPr>
              <a:t>Солонцовская</a:t>
            </a:r>
            <a:r>
              <a:rPr lang="ru-RU" sz="2400" dirty="0" smtClean="0">
                <a:latin typeface="Myriad Pro" panose="020B0503030403020204" pitchFamily="34" charset="0"/>
              </a:rPr>
              <a:t> СОШ.</a:t>
            </a:r>
            <a:endParaRPr lang="ru-RU" sz="2400" dirty="0">
              <a:latin typeface="Myriad Pro" panose="020B0503030403020204" pitchFamily="34" charset="0"/>
            </a:endParaRPr>
          </a:p>
        </p:txBody>
      </p:sp>
      <p:pic>
        <p:nvPicPr>
          <p:cNvPr id="1026" name="Picture 2" descr="G:\Т 2020 2к19\Полоса Препятствий\полос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4083" y="1823389"/>
            <a:ext cx="8297917" cy="4435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5702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0269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61508"/>
            <a:ext cx="39340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ЗАДАЧИ ПРОЕКТА</a:t>
            </a:r>
            <a:endParaRPr lang="ru-RU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4193" y="561508"/>
            <a:ext cx="61357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/>
              <a:t>1. Изготовление и монтаж полосы препятствий .</a:t>
            </a:r>
          </a:p>
          <a:p>
            <a:endParaRPr lang="ru-RU" sz="2400" dirty="0" smtClean="0"/>
          </a:p>
          <a:p>
            <a:r>
              <a:rPr lang="ru-RU" sz="2400" dirty="0" smtClean="0"/>
              <a:t>2. </a:t>
            </a:r>
            <a:r>
              <a:rPr lang="ru-RU" sz="2400" dirty="0" smtClean="0"/>
              <a:t>Организация занятости </a:t>
            </a:r>
            <a:r>
              <a:rPr lang="ru-RU" sz="2400" dirty="0" smtClean="0"/>
              <a:t>данного объекта.</a:t>
            </a:r>
            <a:endParaRPr lang="ru-RU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3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99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61508"/>
            <a:ext cx="3934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ПЛАН РЕАЛИЗАЦИИ ПРОЕКТА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4193" y="561508"/>
            <a:ext cx="61357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Myriad Pro" panose="020B0503030403020204" pitchFamily="34" charset="0"/>
              </a:rPr>
              <a:t>Приобретение необходимых ресурсов</a:t>
            </a:r>
          </a:p>
          <a:p>
            <a:pPr marL="457200" indent="-457200">
              <a:buAutoNum type="arabicPeriod"/>
            </a:pPr>
            <a:endParaRPr lang="ru-RU" sz="2400" dirty="0">
              <a:latin typeface="Myriad Pro" panose="020B0503030403020204" pitchFamily="34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Myriad Pro" panose="020B0503030403020204" pitchFamily="34" charset="0"/>
              </a:rPr>
              <a:t>Подготовка территории</a:t>
            </a:r>
          </a:p>
          <a:p>
            <a:pPr marL="457200" indent="-457200">
              <a:buAutoNum type="arabicPeriod"/>
            </a:pPr>
            <a:endParaRPr lang="ru-RU" sz="2400" dirty="0">
              <a:latin typeface="Myriad Pro" panose="020B0503030403020204" pitchFamily="34" charset="0"/>
            </a:endParaRPr>
          </a:p>
          <a:p>
            <a:pPr marL="457200" indent="-457200">
              <a:buAutoNum type="arabicPeriod"/>
            </a:pPr>
            <a:r>
              <a:rPr lang="ru-RU" sz="2400" smtClean="0">
                <a:latin typeface="Myriad Pro" panose="020B0503030403020204" pitchFamily="34" charset="0"/>
              </a:rPr>
              <a:t>Возведение объекта </a:t>
            </a:r>
            <a:endParaRPr lang="ru-RU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13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99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561508"/>
            <a:ext cx="3934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НЕОБХОДИМЫЕ РЕСУРСЫ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4193" y="561508"/>
            <a:ext cx="6135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1. Материалы (28 970 руб.).</a:t>
            </a:r>
          </a:p>
          <a:p>
            <a:r>
              <a:rPr lang="ru-RU" sz="2800" dirty="0" smtClean="0">
                <a:latin typeface="Myriad Pro" panose="020B0503030403020204" pitchFamily="34" charset="0"/>
              </a:rPr>
              <a:t>2.</a:t>
            </a:r>
            <a:r>
              <a:rPr lang="ru-RU" sz="2800" dirty="0"/>
              <a:t> </a:t>
            </a:r>
            <a:r>
              <a:rPr lang="ru-RU" sz="2800" dirty="0" smtClean="0"/>
              <a:t>Расходные материалы (998 руб.) </a:t>
            </a:r>
            <a:endParaRPr lang="ru-RU" sz="2800" dirty="0">
              <a:latin typeface="Myriad Pro" panose="020B05030304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8785" y="2088058"/>
            <a:ext cx="5900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Итого</a:t>
            </a:r>
            <a:r>
              <a:rPr lang="ru-RU" sz="3200" b="1" dirty="0" smtClean="0"/>
              <a:t>: 29 </a:t>
            </a:r>
            <a:r>
              <a:rPr lang="ru-RU" sz="3200" b="1" dirty="0" smtClean="0"/>
              <a:t>968 рублей.</a:t>
            </a:r>
            <a:endParaRPr lang="ru-RU" sz="3200" b="1" dirty="0"/>
          </a:p>
        </p:txBody>
      </p:sp>
    </p:spTree>
    <p:extLst>
      <p:ext uri="{BB962C8B-B14F-4D97-AF65-F5344CB8AC3E}">
        <p14:creationId xmlns="" xmlns:p14="http://schemas.microsoft.com/office/powerpoint/2010/main" val="5902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934047" cy="6858000"/>
          </a:xfrm>
          <a:prstGeom prst="rect">
            <a:avLst/>
          </a:prstGeom>
          <a:solidFill>
            <a:srgbClr val="6002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002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0" y="4175227"/>
            <a:ext cx="1225746" cy="21298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561508"/>
            <a:ext cx="3934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РЕЗУЛЬТАТЫ ПРОЕКТА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4193" y="561508"/>
            <a:ext cx="711427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/>
            </a:pPr>
            <a:r>
              <a:rPr lang="ru-RU" sz="2800" dirty="0" smtClean="0"/>
              <a:t>На территории полосы препятствий занимаются 20-30 человек еженедельно</a:t>
            </a:r>
            <a:r>
              <a:rPr lang="ru-RU" sz="2800" dirty="0" smtClean="0"/>
              <a:t>.</a:t>
            </a:r>
          </a:p>
          <a:p>
            <a:pPr marL="457200" lvl="0" indent="-457200">
              <a:buAutoNum type="arabicPeriod"/>
            </a:pPr>
            <a:endParaRPr lang="ru-RU" sz="2800" dirty="0" smtClean="0"/>
          </a:p>
          <a:p>
            <a:pPr marL="457200" lvl="0" indent="-457200">
              <a:buAutoNum type="arabicPeriod"/>
            </a:pPr>
            <a:r>
              <a:rPr lang="ru-RU" sz="2800" dirty="0" smtClean="0"/>
              <a:t>В  создании проекта приняло участие 20 человек.</a:t>
            </a:r>
          </a:p>
          <a:p>
            <a:pPr marL="457200" lvl="0" indent="-457200">
              <a:buAutoNum type="arabicPeriod"/>
            </a:pPr>
            <a:endParaRPr lang="ru-RU" sz="2400" dirty="0" smtClean="0"/>
          </a:p>
          <a:p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181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998" t="29268" r="13094" b="29559"/>
          <a:stretch/>
        </p:blipFill>
        <p:spPr>
          <a:xfrm>
            <a:off x="-4155" y="1"/>
            <a:ext cx="12204176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66" y="3801137"/>
            <a:ext cx="12196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Шадрин Илья Сергеевич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97541" y="4509023"/>
            <a:ext cx="6754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E-mail: </a:t>
            </a:r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  <a:hlinkClick r:id="rId3"/>
              </a:rPr>
              <a:t>mr.prizraksavva@gmail.com</a:t>
            </a:r>
            <a:endParaRPr lang="en-US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Телефон: +79509850007</a:t>
            </a:r>
            <a:endParaRPr lang="ru-RU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09" y="1277161"/>
            <a:ext cx="4887434" cy="21518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2967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176</Words>
  <Application>Microsoft Office PowerPoint</Application>
  <PresentationFormat>Произвольный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Гринюк</dc:creator>
  <cp:lastModifiedBy>ИРИНА</cp:lastModifiedBy>
  <cp:revision>27</cp:revision>
  <dcterms:created xsi:type="dcterms:W3CDTF">2018-04-13T03:53:19Z</dcterms:created>
  <dcterms:modified xsi:type="dcterms:W3CDTF">2019-04-05T09:14:48Z</dcterms:modified>
</cp:coreProperties>
</file>